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2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hyperlink" Target="https://github.com/DorotaMatkowska/NAI-NLP-Project/blob/main/intents.json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hyperlink" Target="https://github.com/DorotaMatkowska/NAI-NLP-Project/blob/main/intents.json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hyperlink" Target="https://github.com/DorotaMatkowska/NAI-NLP-Project/blob/main/intents.json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hyperlink" Target="https://github.com/DorotaMatkowska/NAI-NLP-Project/blob/main/train.py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hyperlink" Target="https://github.com/DorotaMatkowska/NAI-NLP-Project/blob/main/train.py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hyperlink" Target="https://github.com/DorotaMatkowska/NAI-NLP-Project/blob/main/train.py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5" Type="http://schemas.openxmlformats.org/officeDocument/2006/relationships/hyperlink" Target="https://github.com/DorotaMatkowska/NAI-NLP-Project/blob/main/intents.json" TargetMode="External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5" Type="http://schemas.openxmlformats.org/officeDocument/2006/relationships/hyperlink" Target="https://github.com/DorotaMatkowska/NAI-NLP-Project/blob/main/intents.json" TargetMode="External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5" Type="http://schemas.openxmlformats.org/officeDocument/2006/relationships/hyperlink" Target="https://github.com/DorotaMatkowska/NAI-NLP-Project/blob/main/intents.json" TargetMode="External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5" Type="http://schemas.openxmlformats.org/officeDocument/2006/relationships/hyperlink" Target="https://github.com/DorotaMatkowska/NAI-NLP-Project/blob/main/train.py" TargetMode="External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5" Type="http://schemas.openxmlformats.org/officeDocument/2006/relationships/hyperlink" Target="https://github.com/DorotaMatkowska/NAI-NLP-Project/blob/main/train.py" TargetMode="External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5" Type="http://schemas.openxmlformats.org/officeDocument/2006/relationships/hyperlink" Target="https://github.com/DorotaMatkowska/NAI-NLP-Project/blob/main/train.py" TargetMode="External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9F1FF0-B3DA-4655-8716-4A29913196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4C3E00-7FBF-4040-85E2-D0D216015C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Niezbędne</a:t>
          </a:r>
          <a:r>
            <a:rPr lang="en-US" dirty="0"/>
            <a:t> </a:t>
          </a:r>
          <a:r>
            <a:rPr lang="en-US" dirty="0" err="1"/>
            <a:t>było</a:t>
          </a:r>
          <a:r>
            <a:rPr lang="en-US" dirty="0"/>
            <a:t> </a:t>
          </a:r>
          <a:r>
            <a:rPr lang="en-US" dirty="0" err="1"/>
            <a:t>stworzenie</a:t>
          </a:r>
          <a:r>
            <a:rPr lang="en-US" dirty="0"/>
            <a:t> </a:t>
          </a:r>
          <a:r>
            <a:rPr lang="en-US" dirty="0" err="1"/>
            <a:t>pliku</a:t>
          </a:r>
          <a:r>
            <a:rPr lang="en-US" dirty="0"/>
            <a:t> z </a:t>
          </a:r>
          <a:r>
            <a:rPr lang="en-US" dirty="0" err="1"/>
            <a:t>danymi</a:t>
          </a:r>
          <a:r>
            <a:rPr lang="en-US" dirty="0"/>
            <a:t> </a:t>
          </a:r>
          <a:r>
            <a:rPr lang="en-US" dirty="0" err="1"/>
            <a:t>treningowymi</a:t>
          </a:r>
          <a:r>
            <a:rPr lang="en-US" dirty="0"/>
            <a:t> w </a:t>
          </a:r>
          <a:r>
            <a:rPr lang="en-US" dirty="0" err="1"/>
            <a:t>formacie</a:t>
          </a:r>
          <a:r>
            <a:rPr lang="en-US" dirty="0"/>
            <a:t> *.json</a:t>
          </a:r>
        </a:p>
      </dgm:t>
    </dgm:pt>
    <dgm:pt modelId="{24C79305-4774-42B8-B41B-29B8A0F65789}" type="parTrans" cxnId="{9247386C-0F0A-4637-80D3-C3705018E9A1}">
      <dgm:prSet/>
      <dgm:spPr/>
      <dgm:t>
        <a:bodyPr/>
        <a:lstStyle/>
        <a:p>
          <a:endParaRPr lang="en-US"/>
        </a:p>
      </dgm:t>
    </dgm:pt>
    <dgm:pt modelId="{E335817B-F179-452F-95AA-F6388E0BE336}" type="sibTrans" cxnId="{9247386C-0F0A-4637-80D3-C3705018E9A1}">
      <dgm:prSet/>
      <dgm:spPr/>
      <dgm:t>
        <a:bodyPr/>
        <a:lstStyle/>
        <a:p>
          <a:endParaRPr lang="en-US"/>
        </a:p>
      </dgm:t>
    </dgm:pt>
    <dgm:pt modelId="{A194328B-13A0-4B45-B389-53494C0451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https://github.com/DorotaMatkowska/NAI-NLP-Project/blob/main/intents.json</a:t>
          </a:r>
          <a:endParaRPr lang="en-US"/>
        </a:p>
      </dgm:t>
    </dgm:pt>
    <dgm:pt modelId="{56273A31-743F-4671-988A-07DEACC53C26}" type="parTrans" cxnId="{47CD6659-F5E6-4FF6-8946-F8AA3100B67F}">
      <dgm:prSet/>
      <dgm:spPr/>
      <dgm:t>
        <a:bodyPr/>
        <a:lstStyle/>
        <a:p>
          <a:endParaRPr lang="en-US"/>
        </a:p>
      </dgm:t>
    </dgm:pt>
    <dgm:pt modelId="{D511CF57-CBEB-4FEA-867B-387BDD02956C}" type="sibTrans" cxnId="{47CD6659-F5E6-4FF6-8946-F8AA3100B67F}">
      <dgm:prSet/>
      <dgm:spPr/>
      <dgm:t>
        <a:bodyPr/>
        <a:lstStyle/>
        <a:p>
          <a:endParaRPr lang="en-US"/>
        </a:p>
      </dgm:t>
    </dgm:pt>
    <dgm:pt modelId="{2D5B5C4A-972F-40BE-97C4-DD3CBE414ED7}" type="pres">
      <dgm:prSet presAssocID="{589F1FF0-B3DA-4655-8716-4A29913196DB}" presName="root" presStyleCnt="0">
        <dgm:presLayoutVars>
          <dgm:dir/>
          <dgm:resizeHandles val="exact"/>
        </dgm:presLayoutVars>
      </dgm:prSet>
      <dgm:spPr/>
    </dgm:pt>
    <dgm:pt modelId="{C9F9334C-A2CC-40B2-BDB7-02EA766D7491}" type="pres">
      <dgm:prSet presAssocID="{044C3E00-7FBF-4040-85E2-D0D216015C8F}" presName="compNode" presStyleCnt="0"/>
      <dgm:spPr/>
    </dgm:pt>
    <dgm:pt modelId="{E55FF48A-EC87-4CC1-BB34-526E8A32D3CB}" type="pres">
      <dgm:prSet presAssocID="{044C3E00-7FBF-4040-85E2-D0D216015C8F}" presName="iconRect" presStyleLbl="node1" presStyleIdx="0" presStyleCnt="2" custLinFactNeighborX="-4428" custLinFactNeighborY="-8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9B337A8B-38B6-4C88-80C0-F64C490CF5E2}" type="pres">
      <dgm:prSet presAssocID="{044C3E00-7FBF-4040-85E2-D0D216015C8F}" presName="spaceRect" presStyleCnt="0"/>
      <dgm:spPr/>
    </dgm:pt>
    <dgm:pt modelId="{81675D7D-ADB5-45D7-8148-69E21202DC38}" type="pres">
      <dgm:prSet presAssocID="{044C3E00-7FBF-4040-85E2-D0D216015C8F}" presName="textRect" presStyleLbl="revTx" presStyleIdx="0" presStyleCnt="2">
        <dgm:presLayoutVars>
          <dgm:chMax val="1"/>
          <dgm:chPref val="1"/>
        </dgm:presLayoutVars>
      </dgm:prSet>
      <dgm:spPr/>
    </dgm:pt>
    <dgm:pt modelId="{DE30D7FC-4595-44CF-B497-9A987104C3DB}" type="pres">
      <dgm:prSet presAssocID="{E335817B-F179-452F-95AA-F6388E0BE336}" presName="sibTrans" presStyleCnt="0"/>
      <dgm:spPr/>
    </dgm:pt>
    <dgm:pt modelId="{569CFB3B-6046-4D1B-B753-9E00355ADA2C}" type="pres">
      <dgm:prSet presAssocID="{A194328B-13A0-4B45-B389-53494C0451F5}" presName="compNode" presStyleCnt="0"/>
      <dgm:spPr/>
    </dgm:pt>
    <dgm:pt modelId="{B79407A2-0A87-4AD4-821C-40A1D226F5C3}" type="pres">
      <dgm:prSet presAssocID="{A194328B-13A0-4B45-B389-53494C0451F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9931BEB-BBBD-4389-86F8-5810F826589F}" type="pres">
      <dgm:prSet presAssocID="{A194328B-13A0-4B45-B389-53494C0451F5}" presName="spaceRect" presStyleCnt="0"/>
      <dgm:spPr/>
    </dgm:pt>
    <dgm:pt modelId="{411EE53B-4635-4AFA-97E1-2CBBD18C4226}" type="pres">
      <dgm:prSet presAssocID="{A194328B-13A0-4B45-B389-53494C0451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BB0635E-FD56-4752-A73E-B76A1B12F547}" type="presOf" srcId="{589F1FF0-B3DA-4655-8716-4A29913196DB}" destId="{2D5B5C4A-972F-40BE-97C4-DD3CBE414ED7}" srcOrd="0" destOrd="0" presId="urn:microsoft.com/office/officeart/2018/2/layout/IconLabelList"/>
    <dgm:cxn modelId="{9247386C-0F0A-4637-80D3-C3705018E9A1}" srcId="{589F1FF0-B3DA-4655-8716-4A29913196DB}" destId="{044C3E00-7FBF-4040-85E2-D0D216015C8F}" srcOrd="0" destOrd="0" parTransId="{24C79305-4774-42B8-B41B-29B8A0F65789}" sibTransId="{E335817B-F179-452F-95AA-F6388E0BE336}"/>
    <dgm:cxn modelId="{47CD6659-F5E6-4FF6-8946-F8AA3100B67F}" srcId="{589F1FF0-B3DA-4655-8716-4A29913196DB}" destId="{A194328B-13A0-4B45-B389-53494C0451F5}" srcOrd="1" destOrd="0" parTransId="{56273A31-743F-4671-988A-07DEACC53C26}" sibTransId="{D511CF57-CBEB-4FEA-867B-387BDD02956C}"/>
    <dgm:cxn modelId="{DB9542DE-AAFB-4EA0-A7EC-A136A75B42AC}" type="presOf" srcId="{044C3E00-7FBF-4040-85E2-D0D216015C8F}" destId="{81675D7D-ADB5-45D7-8148-69E21202DC38}" srcOrd="0" destOrd="0" presId="urn:microsoft.com/office/officeart/2018/2/layout/IconLabelList"/>
    <dgm:cxn modelId="{42918DF8-FC43-4C30-8C68-A19B7829CFDB}" type="presOf" srcId="{A194328B-13A0-4B45-B389-53494C0451F5}" destId="{411EE53B-4635-4AFA-97E1-2CBBD18C4226}" srcOrd="0" destOrd="0" presId="urn:microsoft.com/office/officeart/2018/2/layout/IconLabelList"/>
    <dgm:cxn modelId="{FEEF66CE-149F-4CE8-BBF5-14524581FF30}" type="presParOf" srcId="{2D5B5C4A-972F-40BE-97C4-DD3CBE414ED7}" destId="{C9F9334C-A2CC-40B2-BDB7-02EA766D7491}" srcOrd="0" destOrd="0" presId="urn:microsoft.com/office/officeart/2018/2/layout/IconLabelList"/>
    <dgm:cxn modelId="{00C6FC0B-6920-4518-9E25-45B0E098F0EC}" type="presParOf" srcId="{C9F9334C-A2CC-40B2-BDB7-02EA766D7491}" destId="{E55FF48A-EC87-4CC1-BB34-526E8A32D3CB}" srcOrd="0" destOrd="0" presId="urn:microsoft.com/office/officeart/2018/2/layout/IconLabelList"/>
    <dgm:cxn modelId="{60BA20A2-FAA5-427E-A383-D2C401C5CEB7}" type="presParOf" srcId="{C9F9334C-A2CC-40B2-BDB7-02EA766D7491}" destId="{9B337A8B-38B6-4C88-80C0-F64C490CF5E2}" srcOrd="1" destOrd="0" presId="urn:microsoft.com/office/officeart/2018/2/layout/IconLabelList"/>
    <dgm:cxn modelId="{3373A93D-043D-4981-8D55-362CB5031556}" type="presParOf" srcId="{C9F9334C-A2CC-40B2-BDB7-02EA766D7491}" destId="{81675D7D-ADB5-45D7-8148-69E21202DC38}" srcOrd="2" destOrd="0" presId="urn:microsoft.com/office/officeart/2018/2/layout/IconLabelList"/>
    <dgm:cxn modelId="{A00F1412-4D10-47DA-9D90-C34CC01CD7A8}" type="presParOf" srcId="{2D5B5C4A-972F-40BE-97C4-DD3CBE414ED7}" destId="{DE30D7FC-4595-44CF-B497-9A987104C3DB}" srcOrd="1" destOrd="0" presId="urn:microsoft.com/office/officeart/2018/2/layout/IconLabelList"/>
    <dgm:cxn modelId="{6C5648D3-3911-46E6-9476-682C45F5EEB3}" type="presParOf" srcId="{2D5B5C4A-972F-40BE-97C4-DD3CBE414ED7}" destId="{569CFB3B-6046-4D1B-B753-9E00355ADA2C}" srcOrd="2" destOrd="0" presId="urn:microsoft.com/office/officeart/2018/2/layout/IconLabelList"/>
    <dgm:cxn modelId="{81AB80F8-6D7F-4516-B159-674E0DE713E3}" type="presParOf" srcId="{569CFB3B-6046-4D1B-B753-9E00355ADA2C}" destId="{B79407A2-0A87-4AD4-821C-40A1D226F5C3}" srcOrd="0" destOrd="0" presId="urn:microsoft.com/office/officeart/2018/2/layout/IconLabelList"/>
    <dgm:cxn modelId="{7F4F3C7A-B62E-4C01-BDDA-240067638F4D}" type="presParOf" srcId="{569CFB3B-6046-4D1B-B753-9E00355ADA2C}" destId="{A9931BEB-BBBD-4389-86F8-5810F826589F}" srcOrd="1" destOrd="0" presId="urn:microsoft.com/office/officeart/2018/2/layout/IconLabelList"/>
    <dgm:cxn modelId="{701EED25-4D8E-4471-B78E-DF72810AC08D}" type="presParOf" srcId="{569CFB3B-6046-4D1B-B753-9E00355ADA2C}" destId="{411EE53B-4635-4AFA-97E1-2CBBD18C42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9F1FF0-B3DA-4655-8716-4A29913196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4C3E00-7FBF-4040-85E2-D0D216015C8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 err="1"/>
            <a:t>Użuto</a:t>
          </a:r>
          <a:r>
            <a:rPr lang="pl-PL" dirty="0"/>
            <a:t> modułu NLTK</a:t>
          </a:r>
          <a:endParaRPr lang="en-US" dirty="0"/>
        </a:p>
      </dgm:t>
    </dgm:pt>
    <dgm:pt modelId="{24C79305-4774-42B8-B41B-29B8A0F65789}" type="parTrans" cxnId="{9247386C-0F0A-4637-80D3-C3705018E9A1}">
      <dgm:prSet/>
      <dgm:spPr/>
      <dgm:t>
        <a:bodyPr/>
        <a:lstStyle/>
        <a:p>
          <a:endParaRPr lang="en-US"/>
        </a:p>
      </dgm:t>
    </dgm:pt>
    <dgm:pt modelId="{E335817B-F179-452F-95AA-F6388E0BE336}" type="sibTrans" cxnId="{9247386C-0F0A-4637-80D3-C3705018E9A1}">
      <dgm:prSet/>
      <dgm:spPr/>
      <dgm:t>
        <a:bodyPr/>
        <a:lstStyle/>
        <a:p>
          <a:endParaRPr lang="en-US"/>
        </a:p>
      </dgm:t>
    </dgm:pt>
    <dgm:pt modelId="{A194328B-13A0-4B45-B389-53494C0451F5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hlinkClick xmlns:r="http://schemas.openxmlformats.org/officeDocument/2006/relationships" r:id="rId1"/>
            </a:rPr>
            <a:t>https://github.com/DorotaMatkowska/NAI-NLP-Project/blob/main/nltk_utils.py</a:t>
          </a:r>
          <a:endParaRPr lang="en-US" dirty="0"/>
        </a:p>
      </dgm:t>
    </dgm:pt>
    <dgm:pt modelId="{56273A31-743F-4671-988A-07DEACC53C26}" type="parTrans" cxnId="{47CD6659-F5E6-4FF6-8946-F8AA3100B67F}">
      <dgm:prSet/>
      <dgm:spPr/>
      <dgm:t>
        <a:bodyPr/>
        <a:lstStyle/>
        <a:p>
          <a:endParaRPr lang="en-US"/>
        </a:p>
      </dgm:t>
    </dgm:pt>
    <dgm:pt modelId="{D511CF57-CBEB-4FEA-867B-387BDD02956C}" type="sibTrans" cxnId="{47CD6659-F5E6-4FF6-8946-F8AA3100B67F}">
      <dgm:prSet/>
      <dgm:spPr/>
      <dgm:t>
        <a:bodyPr/>
        <a:lstStyle/>
        <a:p>
          <a:endParaRPr lang="en-US"/>
        </a:p>
      </dgm:t>
    </dgm:pt>
    <dgm:pt modelId="{2D5B5C4A-972F-40BE-97C4-DD3CBE414ED7}" type="pres">
      <dgm:prSet presAssocID="{589F1FF0-B3DA-4655-8716-4A29913196DB}" presName="root" presStyleCnt="0">
        <dgm:presLayoutVars>
          <dgm:dir/>
          <dgm:resizeHandles val="exact"/>
        </dgm:presLayoutVars>
      </dgm:prSet>
      <dgm:spPr/>
    </dgm:pt>
    <dgm:pt modelId="{C9F9334C-A2CC-40B2-BDB7-02EA766D7491}" type="pres">
      <dgm:prSet presAssocID="{044C3E00-7FBF-4040-85E2-D0D216015C8F}" presName="compNode" presStyleCnt="0"/>
      <dgm:spPr/>
    </dgm:pt>
    <dgm:pt modelId="{E55FF48A-EC87-4CC1-BB34-526E8A32D3CB}" type="pres">
      <dgm:prSet presAssocID="{044C3E00-7FBF-4040-85E2-D0D216015C8F}" presName="iconRect" presStyleLbl="node1" presStyleIdx="0" presStyleCnt="2" custLinFactNeighborX="-4428" custLinFactNeighborY="-8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9B337A8B-38B6-4C88-80C0-F64C490CF5E2}" type="pres">
      <dgm:prSet presAssocID="{044C3E00-7FBF-4040-85E2-D0D216015C8F}" presName="spaceRect" presStyleCnt="0"/>
      <dgm:spPr/>
    </dgm:pt>
    <dgm:pt modelId="{81675D7D-ADB5-45D7-8148-69E21202DC38}" type="pres">
      <dgm:prSet presAssocID="{044C3E00-7FBF-4040-85E2-D0D216015C8F}" presName="textRect" presStyleLbl="revTx" presStyleIdx="0" presStyleCnt="2">
        <dgm:presLayoutVars>
          <dgm:chMax val="1"/>
          <dgm:chPref val="1"/>
        </dgm:presLayoutVars>
      </dgm:prSet>
      <dgm:spPr/>
    </dgm:pt>
    <dgm:pt modelId="{DE30D7FC-4595-44CF-B497-9A987104C3DB}" type="pres">
      <dgm:prSet presAssocID="{E335817B-F179-452F-95AA-F6388E0BE336}" presName="sibTrans" presStyleCnt="0"/>
      <dgm:spPr/>
    </dgm:pt>
    <dgm:pt modelId="{569CFB3B-6046-4D1B-B753-9E00355ADA2C}" type="pres">
      <dgm:prSet presAssocID="{A194328B-13A0-4B45-B389-53494C0451F5}" presName="compNode" presStyleCnt="0"/>
      <dgm:spPr/>
    </dgm:pt>
    <dgm:pt modelId="{B79407A2-0A87-4AD4-821C-40A1D226F5C3}" type="pres">
      <dgm:prSet presAssocID="{A194328B-13A0-4B45-B389-53494C0451F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9931BEB-BBBD-4389-86F8-5810F826589F}" type="pres">
      <dgm:prSet presAssocID="{A194328B-13A0-4B45-B389-53494C0451F5}" presName="spaceRect" presStyleCnt="0"/>
      <dgm:spPr/>
    </dgm:pt>
    <dgm:pt modelId="{411EE53B-4635-4AFA-97E1-2CBBD18C4226}" type="pres">
      <dgm:prSet presAssocID="{A194328B-13A0-4B45-B389-53494C0451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BB0635E-FD56-4752-A73E-B76A1B12F547}" type="presOf" srcId="{589F1FF0-B3DA-4655-8716-4A29913196DB}" destId="{2D5B5C4A-972F-40BE-97C4-DD3CBE414ED7}" srcOrd="0" destOrd="0" presId="urn:microsoft.com/office/officeart/2018/2/layout/IconLabelList"/>
    <dgm:cxn modelId="{9247386C-0F0A-4637-80D3-C3705018E9A1}" srcId="{589F1FF0-B3DA-4655-8716-4A29913196DB}" destId="{044C3E00-7FBF-4040-85E2-D0D216015C8F}" srcOrd="0" destOrd="0" parTransId="{24C79305-4774-42B8-B41B-29B8A0F65789}" sibTransId="{E335817B-F179-452F-95AA-F6388E0BE336}"/>
    <dgm:cxn modelId="{47CD6659-F5E6-4FF6-8946-F8AA3100B67F}" srcId="{589F1FF0-B3DA-4655-8716-4A29913196DB}" destId="{A194328B-13A0-4B45-B389-53494C0451F5}" srcOrd="1" destOrd="0" parTransId="{56273A31-743F-4671-988A-07DEACC53C26}" sibTransId="{D511CF57-CBEB-4FEA-867B-387BDD02956C}"/>
    <dgm:cxn modelId="{DB9542DE-AAFB-4EA0-A7EC-A136A75B42AC}" type="presOf" srcId="{044C3E00-7FBF-4040-85E2-D0D216015C8F}" destId="{81675D7D-ADB5-45D7-8148-69E21202DC38}" srcOrd="0" destOrd="0" presId="urn:microsoft.com/office/officeart/2018/2/layout/IconLabelList"/>
    <dgm:cxn modelId="{42918DF8-FC43-4C30-8C68-A19B7829CFDB}" type="presOf" srcId="{A194328B-13A0-4B45-B389-53494C0451F5}" destId="{411EE53B-4635-4AFA-97E1-2CBBD18C4226}" srcOrd="0" destOrd="0" presId="urn:microsoft.com/office/officeart/2018/2/layout/IconLabelList"/>
    <dgm:cxn modelId="{FEEF66CE-149F-4CE8-BBF5-14524581FF30}" type="presParOf" srcId="{2D5B5C4A-972F-40BE-97C4-DD3CBE414ED7}" destId="{C9F9334C-A2CC-40B2-BDB7-02EA766D7491}" srcOrd="0" destOrd="0" presId="urn:microsoft.com/office/officeart/2018/2/layout/IconLabelList"/>
    <dgm:cxn modelId="{00C6FC0B-6920-4518-9E25-45B0E098F0EC}" type="presParOf" srcId="{C9F9334C-A2CC-40B2-BDB7-02EA766D7491}" destId="{E55FF48A-EC87-4CC1-BB34-526E8A32D3CB}" srcOrd="0" destOrd="0" presId="urn:microsoft.com/office/officeart/2018/2/layout/IconLabelList"/>
    <dgm:cxn modelId="{60BA20A2-FAA5-427E-A383-D2C401C5CEB7}" type="presParOf" srcId="{C9F9334C-A2CC-40B2-BDB7-02EA766D7491}" destId="{9B337A8B-38B6-4C88-80C0-F64C490CF5E2}" srcOrd="1" destOrd="0" presId="urn:microsoft.com/office/officeart/2018/2/layout/IconLabelList"/>
    <dgm:cxn modelId="{3373A93D-043D-4981-8D55-362CB5031556}" type="presParOf" srcId="{C9F9334C-A2CC-40B2-BDB7-02EA766D7491}" destId="{81675D7D-ADB5-45D7-8148-69E21202DC38}" srcOrd="2" destOrd="0" presId="urn:microsoft.com/office/officeart/2018/2/layout/IconLabelList"/>
    <dgm:cxn modelId="{A00F1412-4D10-47DA-9D90-C34CC01CD7A8}" type="presParOf" srcId="{2D5B5C4A-972F-40BE-97C4-DD3CBE414ED7}" destId="{DE30D7FC-4595-44CF-B497-9A987104C3DB}" srcOrd="1" destOrd="0" presId="urn:microsoft.com/office/officeart/2018/2/layout/IconLabelList"/>
    <dgm:cxn modelId="{6C5648D3-3911-46E6-9476-682C45F5EEB3}" type="presParOf" srcId="{2D5B5C4A-972F-40BE-97C4-DD3CBE414ED7}" destId="{569CFB3B-6046-4D1B-B753-9E00355ADA2C}" srcOrd="2" destOrd="0" presId="urn:microsoft.com/office/officeart/2018/2/layout/IconLabelList"/>
    <dgm:cxn modelId="{81AB80F8-6D7F-4516-B159-674E0DE713E3}" type="presParOf" srcId="{569CFB3B-6046-4D1B-B753-9E00355ADA2C}" destId="{B79407A2-0A87-4AD4-821C-40A1D226F5C3}" srcOrd="0" destOrd="0" presId="urn:microsoft.com/office/officeart/2018/2/layout/IconLabelList"/>
    <dgm:cxn modelId="{7F4F3C7A-B62E-4C01-BDDA-240067638F4D}" type="presParOf" srcId="{569CFB3B-6046-4D1B-B753-9E00355ADA2C}" destId="{A9931BEB-BBBD-4389-86F8-5810F826589F}" srcOrd="1" destOrd="0" presId="urn:microsoft.com/office/officeart/2018/2/layout/IconLabelList"/>
    <dgm:cxn modelId="{701EED25-4D8E-4471-B78E-DF72810AC08D}" type="presParOf" srcId="{569CFB3B-6046-4D1B-B753-9E00355ADA2C}" destId="{411EE53B-4635-4AFA-97E1-2CBBD18C42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9F1FF0-B3DA-4655-8716-4A29913196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4C3E00-7FBF-4040-85E2-D0D216015C8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Zaimplementowano sieć neuronową</a:t>
          </a:r>
          <a:endParaRPr lang="en-US" dirty="0"/>
        </a:p>
      </dgm:t>
    </dgm:pt>
    <dgm:pt modelId="{24C79305-4774-42B8-B41B-29B8A0F65789}" type="parTrans" cxnId="{9247386C-0F0A-4637-80D3-C3705018E9A1}">
      <dgm:prSet/>
      <dgm:spPr/>
      <dgm:t>
        <a:bodyPr/>
        <a:lstStyle/>
        <a:p>
          <a:endParaRPr lang="en-US"/>
        </a:p>
      </dgm:t>
    </dgm:pt>
    <dgm:pt modelId="{E335817B-F179-452F-95AA-F6388E0BE336}" type="sibTrans" cxnId="{9247386C-0F0A-4637-80D3-C3705018E9A1}">
      <dgm:prSet/>
      <dgm:spPr/>
      <dgm:t>
        <a:bodyPr/>
        <a:lstStyle/>
        <a:p>
          <a:endParaRPr lang="en-US"/>
        </a:p>
      </dgm:t>
    </dgm:pt>
    <dgm:pt modelId="{A194328B-13A0-4B45-B389-53494C0451F5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hlinkClick xmlns:r="http://schemas.openxmlformats.org/officeDocument/2006/relationships" r:id="rId1"/>
            </a:rPr>
            <a:t>https://github.com/DorotaMatkowska/NAI-NLP-Project/blob/main/model.py</a:t>
          </a:r>
          <a:endParaRPr lang="en-US" dirty="0"/>
        </a:p>
      </dgm:t>
    </dgm:pt>
    <dgm:pt modelId="{56273A31-743F-4671-988A-07DEACC53C26}" type="parTrans" cxnId="{47CD6659-F5E6-4FF6-8946-F8AA3100B67F}">
      <dgm:prSet/>
      <dgm:spPr/>
      <dgm:t>
        <a:bodyPr/>
        <a:lstStyle/>
        <a:p>
          <a:endParaRPr lang="en-US"/>
        </a:p>
      </dgm:t>
    </dgm:pt>
    <dgm:pt modelId="{D511CF57-CBEB-4FEA-867B-387BDD02956C}" type="sibTrans" cxnId="{47CD6659-F5E6-4FF6-8946-F8AA3100B67F}">
      <dgm:prSet/>
      <dgm:spPr/>
      <dgm:t>
        <a:bodyPr/>
        <a:lstStyle/>
        <a:p>
          <a:endParaRPr lang="en-US"/>
        </a:p>
      </dgm:t>
    </dgm:pt>
    <dgm:pt modelId="{2D5B5C4A-972F-40BE-97C4-DD3CBE414ED7}" type="pres">
      <dgm:prSet presAssocID="{589F1FF0-B3DA-4655-8716-4A29913196DB}" presName="root" presStyleCnt="0">
        <dgm:presLayoutVars>
          <dgm:dir/>
          <dgm:resizeHandles val="exact"/>
        </dgm:presLayoutVars>
      </dgm:prSet>
      <dgm:spPr/>
    </dgm:pt>
    <dgm:pt modelId="{C9F9334C-A2CC-40B2-BDB7-02EA766D7491}" type="pres">
      <dgm:prSet presAssocID="{044C3E00-7FBF-4040-85E2-D0D216015C8F}" presName="compNode" presStyleCnt="0"/>
      <dgm:spPr/>
    </dgm:pt>
    <dgm:pt modelId="{E55FF48A-EC87-4CC1-BB34-526E8A32D3CB}" type="pres">
      <dgm:prSet presAssocID="{044C3E00-7FBF-4040-85E2-D0D216015C8F}" presName="iconRect" presStyleLbl="node1" presStyleIdx="0" presStyleCnt="2" custLinFactNeighborX="-4428" custLinFactNeighborY="-8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9B337A8B-38B6-4C88-80C0-F64C490CF5E2}" type="pres">
      <dgm:prSet presAssocID="{044C3E00-7FBF-4040-85E2-D0D216015C8F}" presName="spaceRect" presStyleCnt="0"/>
      <dgm:spPr/>
    </dgm:pt>
    <dgm:pt modelId="{81675D7D-ADB5-45D7-8148-69E21202DC38}" type="pres">
      <dgm:prSet presAssocID="{044C3E00-7FBF-4040-85E2-D0D216015C8F}" presName="textRect" presStyleLbl="revTx" presStyleIdx="0" presStyleCnt="2">
        <dgm:presLayoutVars>
          <dgm:chMax val="1"/>
          <dgm:chPref val="1"/>
        </dgm:presLayoutVars>
      </dgm:prSet>
      <dgm:spPr/>
    </dgm:pt>
    <dgm:pt modelId="{DE30D7FC-4595-44CF-B497-9A987104C3DB}" type="pres">
      <dgm:prSet presAssocID="{E335817B-F179-452F-95AA-F6388E0BE336}" presName="sibTrans" presStyleCnt="0"/>
      <dgm:spPr/>
    </dgm:pt>
    <dgm:pt modelId="{569CFB3B-6046-4D1B-B753-9E00355ADA2C}" type="pres">
      <dgm:prSet presAssocID="{A194328B-13A0-4B45-B389-53494C0451F5}" presName="compNode" presStyleCnt="0"/>
      <dgm:spPr/>
    </dgm:pt>
    <dgm:pt modelId="{B79407A2-0A87-4AD4-821C-40A1D226F5C3}" type="pres">
      <dgm:prSet presAssocID="{A194328B-13A0-4B45-B389-53494C0451F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9931BEB-BBBD-4389-86F8-5810F826589F}" type="pres">
      <dgm:prSet presAssocID="{A194328B-13A0-4B45-B389-53494C0451F5}" presName="spaceRect" presStyleCnt="0"/>
      <dgm:spPr/>
    </dgm:pt>
    <dgm:pt modelId="{411EE53B-4635-4AFA-97E1-2CBBD18C4226}" type="pres">
      <dgm:prSet presAssocID="{A194328B-13A0-4B45-B389-53494C0451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BB0635E-FD56-4752-A73E-B76A1B12F547}" type="presOf" srcId="{589F1FF0-B3DA-4655-8716-4A29913196DB}" destId="{2D5B5C4A-972F-40BE-97C4-DD3CBE414ED7}" srcOrd="0" destOrd="0" presId="urn:microsoft.com/office/officeart/2018/2/layout/IconLabelList"/>
    <dgm:cxn modelId="{9247386C-0F0A-4637-80D3-C3705018E9A1}" srcId="{589F1FF0-B3DA-4655-8716-4A29913196DB}" destId="{044C3E00-7FBF-4040-85E2-D0D216015C8F}" srcOrd="0" destOrd="0" parTransId="{24C79305-4774-42B8-B41B-29B8A0F65789}" sibTransId="{E335817B-F179-452F-95AA-F6388E0BE336}"/>
    <dgm:cxn modelId="{47CD6659-F5E6-4FF6-8946-F8AA3100B67F}" srcId="{589F1FF0-B3DA-4655-8716-4A29913196DB}" destId="{A194328B-13A0-4B45-B389-53494C0451F5}" srcOrd="1" destOrd="0" parTransId="{56273A31-743F-4671-988A-07DEACC53C26}" sibTransId="{D511CF57-CBEB-4FEA-867B-387BDD02956C}"/>
    <dgm:cxn modelId="{DB9542DE-AAFB-4EA0-A7EC-A136A75B42AC}" type="presOf" srcId="{044C3E00-7FBF-4040-85E2-D0D216015C8F}" destId="{81675D7D-ADB5-45D7-8148-69E21202DC38}" srcOrd="0" destOrd="0" presId="urn:microsoft.com/office/officeart/2018/2/layout/IconLabelList"/>
    <dgm:cxn modelId="{42918DF8-FC43-4C30-8C68-A19B7829CFDB}" type="presOf" srcId="{A194328B-13A0-4B45-B389-53494C0451F5}" destId="{411EE53B-4635-4AFA-97E1-2CBBD18C4226}" srcOrd="0" destOrd="0" presId="urn:microsoft.com/office/officeart/2018/2/layout/IconLabelList"/>
    <dgm:cxn modelId="{FEEF66CE-149F-4CE8-BBF5-14524581FF30}" type="presParOf" srcId="{2D5B5C4A-972F-40BE-97C4-DD3CBE414ED7}" destId="{C9F9334C-A2CC-40B2-BDB7-02EA766D7491}" srcOrd="0" destOrd="0" presId="urn:microsoft.com/office/officeart/2018/2/layout/IconLabelList"/>
    <dgm:cxn modelId="{00C6FC0B-6920-4518-9E25-45B0E098F0EC}" type="presParOf" srcId="{C9F9334C-A2CC-40B2-BDB7-02EA766D7491}" destId="{E55FF48A-EC87-4CC1-BB34-526E8A32D3CB}" srcOrd="0" destOrd="0" presId="urn:microsoft.com/office/officeart/2018/2/layout/IconLabelList"/>
    <dgm:cxn modelId="{60BA20A2-FAA5-427E-A383-D2C401C5CEB7}" type="presParOf" srcId="{C9F9334C-A2CC-40B2-BDB7-02EA766D7491}" destId="{9B337A8B-38B6-4C88-80C0-F64C490CF5E2}" srcOrd="1" destOrd="0" presId="urn:microsoft.com/office/officeart/2018/2/layout/IconLabelList"/>
    <dgm:cxn modelId="{3373A93D-043D-4981-8D55-362CB5031556}" type="presParOf" srcId="{C9F9334C-A2CC-40B2-BDB7-02EA766D7491}" destId="{81675D7D-ADB5-45D7-8148-69E21202DC38}" srcOrd="2" destOrd="0" presId="urn:microsoft.com/office/officeart/2018/2/layout/IconLabelList"/>
    <dgm:cxn modelId="{A00F1412-4D10-47DA-9D90-C34CC01CD7A8}" type="presParOf" srcId="{2D5B5C4A-972F-40BE-97C4-DD3CBE414ED7}" destId="{DE30D7FC-4595-44CF-B497-9A987104C3DB}" srcOrd="1" destOrd="0" presId="urn:microsoft.com/office/officeart/2018/2/layout/IconLabelList"/>
    <dgm:cxn modelId="{6C5648D3-3911-46E6-9476-682C45F5EEB3}" type="presParOf" srcId="{2D5B5C4A-972F-40BE-97C4-DD3CBE414ED7}" destId="{569CFB3B-6046-4D1B-B753-9E00355ADA2C}" srcOrd="2" destOrd="0" presId="urn:microsoft.com/office/officeart/2018/2/layout/IconLabelList"/>
    <dgm:cxn modelId="{81AB80F8-6D7F-4516-B159-674E0DE713E3}" type="presParOf" srcId="{569CFB3B-6046-4D1B-B753-9E00355ADA2C}" destId="{B79407A2-0A87-4AD4-821C-40A1D226F5C3}" srcOrd="0" destOrd="0" presId="urn:microsoft.com/office/officeart/2018/2/layout/IconLabelList"/>
    <dgm:cxn modelId="{7F4F3C7A-B62E-4C01-BDDA-240067638F4D}" type="presParOf" srcId="{569CFB3B-6046-4D1B-B753-9E00355ADA2C}" destId="{A9931BEB-BBBD-4389-86F8-5810F826589F}" srcOrd="1" destOrd="0" presId="urn:microsoft.com/office/officeart/2018/2/layout/IconLabelList"/>
    <dgm:cxn modelId="{701EED25-4D8E-4471-B78E-DF72810AC08D}" type="presParOf" srcId="{569CFB3B-6046-4D1B-B753-9E00355ADA2C}" destId="{411EE53B-4635-4AFA-97E1-2CBBD18C42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9F1FF0-B3DA-4655-8716-4A29913196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4C3E00-7FBF-4040-85E2-D0D216015C8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Zaimplementowano sieć system uczenia</a:t>
          </a:r>
          <a:endParaRPr lang="en-US" dirty="0"/>
        </a:p>
      </dgm:t>
    </dgm:pt>
    <dgm:pt modelId="{24C79305-4774-42B8-B41B-29B8A0F65789}" type="parTrans" cxnId="{9247386C-0F0A-4637-80D3-C3705018E9A1}">
      <dgm:prSet/>
      <dgm:spPr/>
      <dgm:t>
        <a:bodyPr/>
        <a:lstStyle/>
        <a:p>
          <a:endParaRPr lang="en-US"/>
        </a:p>
      </dgm:t>
    </dgm:pt>
    <dgm:pt modelId="{E335817B-F179-452F-95AA-F6388E0BE336}" type="sibTrans" cxnId="{9247386C-0F0A-4637-80D3-C3705018E9A1}">
      <dgm:prSet/>
      <dgm:spPr/>
      <dgm:t>
        <a:bodyPr/>
        <a:lstStyle/>
        <a:p>
          <a:endParaRPr lang="en-US"/>
        </a:p>
      </dgm:t>
    </dgm:pt>
    <dgm:pt modelId="{A194328B-13A0-4B45-B389-53494C0451F5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hlinkClick xmlns:r="http://schemas.openxmlformats.org/officeDocument/2006/relationships" r:id="rId1"/>
            </a:rPr>
            <a:t>https://github.com/DorotaMatkowska/NAI-NLP-Project/blob/main/train.py</a:t>
          </a:r>
          <a:endParaRPr lang="pl-PL" dirty="0"/>
        </a:p>
        <a:p>
          <a:pPr>
            <a:lnSpc>
              <a:spcPct val="100000"/>
            </a:lnSpc>
          </a:pPr>
          <a:endParaRPr lang="en-US" dirty="0"/>
        </a:p>
      </dgm:t>
    </dgm:pt>
    <dgm:pt modelId="{56273A31-743F-4671-988A-07DEACC53C26}" type="parTrans" cxnId="{47CD6659-F5E6-4FF6-8946-F8AA3100B67F}">
      <dgm:prSet/>
      <dgm:spPr/>
      <dgm:t>
        <a:bodyPr/>
        <a:lstStyle/>
        <a:p>
          <a:endParaRPr lang="en-US"/>
        </a:p>
      </dgm:t>
    </dgm:pt>
    <dgm:pt modelId="{D511CF57-CBEB-4FEA-867B-387BDD02956C}" type="sibTrans" cxnId="{47CD6659-F5E6-4FF6-8946-F8AA3100B67F}">
      <dgm:prSet/>
      <dgm:spPr/>
      <dgm:t>
        <a:bodyPr/>
        <a:lstStyle/>
        <a:p>
          <a:endParaRPr lang="en-US"/>
        </a:p>
      </dgm:t>
    </dgm:pt>
    <dgm:pt modelId="{2D5B5C4A-972F-40BE-97C4-DD3CBE414ED7}" type="pres">
      <dgm:prSet presAssocID="{589F1FF0-B3DA-4655-8716-4A29913196DB}" presName="root" presStyleCnt="0">
        <dgm:presLayoutVars>
          <dgm:dir/>
          <dgm:resizeHandles val="exact"/>
        </dgm:presLayoutVars>
      </dgm:prSet>
      <dgm:spPr/>
    </dgm:pt>
    <dgm:pt modelId="{C9F9334C-A2CC-40B2-BDB7-02EA766D7491}" type="pres">
      <dgm:prSet presAssocID="{044C3E00-7FBF-4040-85E2-D0D216015C8F}" presName="compNode" presStyleCnt="0"/>
      <dgm:spPr/>
    </dgm:pt>
    <dgm:pt modelId="{E55FF48A-EC87-4CC1-BB34-526E8A32D3CB}" type="pres">
      <dgm:prSet presAssocID="{044C3E00-7FBF-4040-85E2-D0D216015C8F}" presName="iconRect" presStyleLbl="node1" presStyleIdx="0" presStyleCnt="2" custLinFactNeighborX="-4428" custLinFactNeighborY="-8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9B337A8B-38B6-4C88-80C0-F64C490CF5E2}" type="pres">
      <dgm:prSet presAssocID="{044C3E00-7FBF-4040-85E2-D0D216015C8F}" presName="spaceRect" presStyleCnt="0"/>
      <dgm:spPr/>
    </dgm:pt>
    <dgm:pt modelId="{81675D7D-ADB5-45D7-8148-69E21202DC38}" type="pres">
      <dgm:prSet presAssocID="{044C3E00-7FBF-4040-85E2-D0D216015C8F}" presName="textRect" presStyleLbl="revTx" presStyleIdx="0" presStyleCnt="2">
        <dgm:presLayoutVars>
          <dgm:chMax val="1"/>
          <dgm:chPref val="1"/>
        </dgm:presLayoutVars>
      </dgm:prSet>
      <dgm:spPr/>
    </dgm:pt>
    <dgm:pt modelId="{DE30D7FC-4595-44CF-B497-9A987104C3DB}" type="pres">
      <dgm:prSet presAssocID="{E335817B-F179-452F-95AA-F6388E0BE336}" presName="sibTrans" presStyleCnt="0"/>
      <dgm:spPr/>
    </dgm:pt>
    <dgm:pt modelId="{569CFB3B-6046-4D1B-B753-9E00355ADA2C}" type="pres">
      <dgm:prSet presAssocID="{A194328B-13A0-4B45-B389-53494C0451F5}" presName="compNode" presStyleCnt="0"/>
      <dgm:spPr/>
    </dgm:pt>
    <dgm:pt modelId="{B79407A2-0A87-4AD4-821C-40A1D226F5C3}" type="pres">
      <dgm:prSet presAssocID="{A194328B-13A0-4B45-B389-53494C0451F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9931BEB-BBBD-4389-86F8-5810F826589F}" type="pres">
      <dgm:prSet presAssocID="{A194328B-13A0-4B45-B389-53494C0451F5}" presName="spaceRect" presStyleCnt="0"/>
      <dgm:spPr/>
    </dgm:pt>
    <dgm:pt modelId="{411EE53B-4635-4AFA-97E1-2CBBD18C4226}" type="pres">
      <dgm:prSet presAssocID="{A194328B-13A0-4B45-B389-53494C0451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BB0635E-FD56-4752-A73E-B76A1B12F547}" type="presOf" srcId="{589F1FF0-B3DA-4655-8716-4A29913196DB}" destId="{2D5B5C4A-972F-40BE-97C4-DD3CBE414ED7}" srcOrd="0" destOrd="0" presId="urn:microsoft.com/office/officeart/2018/2/layout/IconLabelList"/>
    <dgm:cxn modelId="{9247386C-0F0A-4637-80D3-C3705018E9A1}" srcId="{589F1FF0-B3DA-4655-8716-4A29913196DB}" destId="{044C3E00-7FBF-4040-85E2-D0D216015C8F}" srcOrd="0" destOrd="0" parTransId="{24C79305-4774-42B8-B41B-29B8A0F65789}" sibTransId="{E335817B-F179-452F-95AA-F6388E0BE336}"/>
    <dgm:cxn modelId="{47CD6659-F5E6-4FF6-8946-F8AA3100B67F}" srcId="{589F1FF0-B3DA-4655-8716-4A29913196DB}" destId="{A194328B-13A0-4B45-B389-53494C0451F5}" srcOrd="1" destOrd="0" parTransId="{56273A31-743F-4671-988A-07DEACC53C26}" sibTransId="{D511CF57-CBEB-4FEA-867B-387BDD02956C}"/>
    <dgm:cxn modelId="{DB9542DE-AAFB-4EA0-A7EC-A136A75B42AC}" type="presOf" srcId="{044C3E00-7FBF-4040-85E2-D0D216015C8F}" destId="{81675D7D-ADB5-45D7-8148-69E21202DC38}" srcOrd="0" destOrd="0" presId="urn:microsoft.com/office/officeart/2018/2/layout/IconLabelList"/>
    <dgm:cxn modelId="{42918DF8-FC43-4C30-8C68-A19B7829CFDB}" type="presOf" srcId="{A194328B-13A0-4B45-B389-53494C0451F5}" destId="{411EE53B-4635-4AFA-97E1-2CBBD18C4226}" srcOrd="0" destOrd="0" presId="urn:microsoft.com/office/officeart/2018/2/layout/IconLabelList"/>
    <dgm:cxn modelId="{FEEF66CE-149F-4CE8-BBF5-14524581FF30}" type="presParOf" srcId="{2D5B5C4A-972F-40BE-97C4-DD3CBE414ED7}" destId="{C9F9334C-A2CC-40B2-BDB7-02EA766D7491}" srcOrd="0" destOrd="0" presId="urn:microsoft.com/office/officeart/2018/2/layout/IconLabelList"/>
    <dgm:cxn modelId="{00C6FC0B-6920-4518-9E25-45B0E098F0EC}" type="presParOf" srcId="{C9F9334C-A2CC-40B2-BDB7-02EA766D7491}" destId="{E55FF48A-EC87-4CC1-BB34-526E8A32D3CB}" srcOrd="0" destOrd="0" presId="urn:microsoft.com/office/officeart/2018/2/layout/IconLabelList"/>
    <dgm:cxn modelId="{60BA20A2-FAA5-427E-A383-D2C401C5CEB7}" type="presParOf" srcId="{C9F9334C-A2CC-40B2-BDB7-02EA766D7491}" destId="{9B337A8B-38B6-4C88-80C0-F64C490CF5E2}" srcOrd="1" destOrd="0" presId="urn:microsoft.com/office/officeart/2018/2/layout/IconLabelList"/>
    <dgm:cxn modelId="{3373A93D-043D-4981-8D55-362CB5031556}" type="presParOf" srcId="{C9F9334C-A2CC-40B2-BDB7-02EA766D7491}" destId="{81675D7D-ADB5-45D7-8148-69E21202DC38}" srcOrd="2" destOrd="0" presId="urn:microsoft.com/office/officeart/2018/2/layout/IconLabelList"/>
    <dgm:cxn modelId="{A00F1412-4D10-47DA-9D90-C34CC01CD7A8}" type="presParOf" srcId="{2D5B5C4A-972F-40BE-97C4-DD3CBE414ED7}" destId="{DE30D7FC-4595-44CF-B497-9A987104C3DB}" srcOrd="1" destOrd="0" presId="urn:microsoft.com/office/officeart/2018/2/layout/IconLabelList"/>
    <dgm:cxn modelId="{6C5648D3-3911-46E6-9476-682C45F5EEB3}" type="presParOf" srcId="{2D5B5C4A-972F-40BE-97C4-DD3CBE414ED7}" destId="{569CFB3B-6046-4D1B-B753-9E00355ADA2C}" srcOrd="2" destOrd="0" presId="urn:microsoft.com/office/officeart/2018/2/layout/IconLabelList"/>
    <dgm:cxn modelId="{81AB80F8-6D7F-4516-B159-674E0DE713E3}" type="presParOf" srcId="{569CFB3B-6046-4D1B-B753-9E00355ADA2C}" destId="{B79407A2-0A87-4AD4-821C-40A1D226F5C3}" srcOrd="0" destOrd="0" presId="urn:microsoft.com/office/officeart/2018/2/layout/IconLabelList"/>
    <dgm:cxn modelId="{7F4F3C7A-B62E-4C01-BDDA-240067638F4D}" type="presParOf" srcId="{569CFB3B-6046-4D1B-B753-9E00355ADA2C}" destId="{A9931BEB-BBBD-4389-86F8-5810F826589F}" srcOrd="1" destOrd="0" presId="urn:microsoft.com/office/officeart/2018/2/layout/IconLabelList"/>
    <dgm:cxn modelId="{701EED25-4D8E-4471-B78E-DF72810AC08D}" type="presParOf" srcId="{569CFB3B-6046-4D1B-B753-9E00355ADA2C}" destId="{411EE53B-4635-4AFA-97E1-2CBBD18C42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9F1FF0-B3DA-4655-8716-4A29913196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4C3E00-7FBF-4040-85E2-D0D216015C8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Wczytano wytrenowany model i dokonano predykcji</a:t>
          </a:r>
          <a:endParaRPr lang="en-US" dirty="0"/>
        </a:p>
      </dgm:t>
    </dgm:pt>
    <dgm:pt modelId="{24C79305-4774-42B8-B41B-29B8A0F65789}" type="parTrans" cxnId="{9247386C-0F0A-4637-80D3-C3705018E9A1}">
      <dgm:prSet/>
      <dgm:spPr/>
      <dgm:t>
        <a:bodyPr/>
        <a:lstStyle/>
        <a:p>
          <a:endParaRPr lang="en-US"/>
        </a:p>
      </dgm:t>
    </dgm:pt>
    <dgm:pt modelId="{E335817B-F179-452F-95AA-F6388E0BE336}" type="sibTrans" cxnId="{9247386C-0F0A-4637-80D3-C3705018E9A1}">
      <dgm:prSet/>
      <dgm:spPr/>
      <dgm:t>
        <a:bodyPr/>
        <a:lstStyle/>
        <a:p>
          <a:endParaRPr lang="en-US"/>
        </a:p>
      </dgm:t>
    </dgm:pt>
    <dgm:pt modelId="{A194328B-13A0-4B45-B389-53494C0451F5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hlinkClick xmlns:r="http://schemas.openxmlformats.org/officeDocument/2006/relationships" r:id="rId1"/>
            </a:rPr>
            <a:t>https://github.com/DorotaMatkowska/NAI-NLP-Project/blob/main/chat.py</a:t>
          </a:r>
          <a:endParaRPr lang="en-US" dirty="0"/>
        </a:p>
      </dgm:t>
    </dgm:pt>
    <dgm:pt modelId="{56273A31-743F-4671-988A-07DEACC53C26}" type="parTrans" cxnId="{47CD6659-F5E6-4FF6-8946-F8AA3100B67F}">
      <dgm:prSet/>
      <dgm:spPr/>
      <dgm:t>
        <a:bodyPr/>
        <a:lstStyle/>
        <a:p>
          <a:endParaRPr lang="en-US"/>
        </a:p>
      </dgm:t>
    </dgm:pt>
    <dgm:pt modelId="{D511CF57-CBEB-4FEA-867B-387BDD02956C}" type="sibTrans" cxnId="{47CD6659-F5E6-4FF6-8946-F8AA3100B67F}">
      <dgm:prSet/>
      <dgm:spPr/>
      <dgm:t>
        <a:bodyPr/>
        <a:lstStyle/>
        <a:p>
          <a:endParaRPr lang="en-US"/>
        </a:p>
      </dgm:t>
    </dgm:pt>
    <dgm:pt modelId="{2D5B5C4A-972F-40BE-97C4-DD3CBE414ED7}" type="pres">
      <dgm:prSet presAssocID="{589F1FF0-B3DA-4655-8716-4A29913196DB}" presName="root" presStyleCnt="0">
        <dgm:presLayoutVars>
          <dgm:dir/>
          <dgm:resizeHandles val="exact"/>
        </dgm:presLayoutVars>
      </dgm:prSet>
      <dgm:spPr/>
    </dgm:pt>
    <dgm:pt modelId="{C9F9334C-A2CC-40B2-BDB7-02EA766D7491}" type="pres">
      <dgm:prSet presAssocID="{044C3E00-7FBF-4040-85E2-D0D216015C8F}" presName="compNode" presStyleCnt="0"/>
      <dgm:spPr/>
    </dgm:pt>
    <dgm:pt modelId="{E55FF48A-EC87-4CC1-BB34-526E8A32D3CB}" type="pres">
      <dgm:prSet presAssocID="{044C3E00-7FBF-4040-85E2-D0D216015C8F}" presName="iconRect" presStyleLbl="node1" presStyleIdx="0" presStyleCnt="2" custLinFactNeighborX="-4428" custLinFactNeighborY="-8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9B337A8B-38B6-4C88-80C0-F64C490CF5E2}" type="pres">
      <dgm:prSet presAssocID="{044C3E00-7FBF-4040-85E2-D0D216015C8F}" presName="spaceRect" presStyleCnt="0"/>
      <dgm:spPr/>
    </dgm:pt>
    <dgm:pt modelId="{81675D7D-ADB5-45D7-8148-69E21202DC38}" type="pres">
      <dgm:prSet presAssocID="{044C3E00-7FBF-4040-85E2-D0D216015C8F}" presName="textRect" presStyleLbl="revTx" presStyleIdx="0" presStyleCnt="2">
        <dgm:presLayoutVars>
          <dgm:chMax val="1"/>
          <dgm:chPref val="1"/>
        </dgm:presLayoutVars>
      </dgm:prSet>
      <dgm:spPr/>
    </dgm:pt>
    <dgm:pt modelId="{DE30D7FC-4595-44CF-B497-9A987104C3DB}" type="pres">
      <dgm:prSet presAssocID="{E335817B-F179-452F-95AA-F6388E0BE336}" presName="sibTrans" presStyleCnt="0"/>
      <dgm:spPr/>
    </dgm:pt>
    <dgm:pt modelId="{569CFB3B-6046-4D1B-B753-9E00355ADA2C}" type="pres">
      <dgm:prSet presAssocID="{A194328B-13A0-4B45-B389-53494C0451F5}" presName="compNode" presStyleCnt="0"/>
      <dgm:spPr/>
    </dgm:pt>
    <dgm:pt modelId="{B79407A2-0A87-4AD4-821C-40A1D226F5C3}" type="pres">
      <dgm:prSet presAssocID="{A194328B-13A0-4B45-B389-53494C0451F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9931BEB-BBBD-4389-86F8-5810F826589F}" type="pres">
      <dgm:prSet presAssocID="{A194328B-13A0-4B45-B389-53494C0451F5}" presName="spaceRect" presStyleCnt="0"/>
      <dgm:spPr/>
    </dgm:pt>
    <dgm:pt modelId="{411EE53B-4635-4AFA-97E1-2CBBD18C4226}" type="pres">
      <dgm:prSet presAssocID="{A194328B-13A0-4B45-B389-53494C0451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BB0635E-FD56-4752-A73E-B76A1B12F547}" type="presOf" srcId="{589F1FF0-B3DA-4655-8716-4A29913196DB}" destId="{2D5B5C4A-972F-40BE-97C4-DD3CBE414ED7}" srcOrd="0" destOrd="0" presId="urn:microsoft.com/office/officeart/2018/2/layout/IconLabelList"/>
    <dgm:cxn modelId="{9247386C-0F0A-4637-80D3-C3705018E9A1}" srcId="{589F1FF0-B3DA-4655-8716-4A29913196DB}" destId="{044C3E00-7FBF-4040-85E2-D0D216015C8F}" srcOrd="0" destOrd="0" parTransId="{24C79305-4774-42B8-B41B-29B8A0F65789}" sibTransId="{E335817B-F179-452F-95AA-F6388E0BE336}"/>
    <dgm:cxn modelId="{47CD6659-F5E6-4FF6-8946-F8AA3100B67F}" srcId="{589F1FF0-B3DA-4655-8716-4A29913196DB}" destId="{A194328B-13A0-4B45-B389-53494C0451F5}" srcOrd="1" destOrd="0" parTransId="{56273A31-743F-4671-988A-07DEACC53C26}" sibTransId="{D511CF57-CBEB-4FEA-867B-387BDD02956C}"/>
    <dgm:cxn modelId="{DB9542DE-AAFB-4EA0-A7EC-A136A75B42AC}" type="presOf" srcId="{044C3E00-7FBF-4040-85E2-D0D216015C8F}" destId="{81675D7D-ADB5-45D7-8148-69E21202DC38}" srcOrd="0" destOrd="0" presId="urn:microsoft.com/office/officeart/2018/2/layout/IconLabelList"/>
    <dgm:cxn modelId="{42918DF8-FC43-4C30-8C68-A19B7829CFDB}" type="presOf" srcId="{A194328B-13A0-4B45-B389-53494C0451F5}" destId="{411EE53B-4635-4AFA-97E1-2CBBD18C4226}" srcOrd="0" destOrd="0" presId="urn:microsoft.com/office/officeart/2018/2/layout/IconLabelList"/>
    <dgm:cxn modelId="{FEEF66CE-149F-4CE8-BBF5-14524581FF30}" type="presParOf" srcId="{2D5B5C4A-972F-40BE-97C4-DD3CBE414ED7}" destId="{C9F9334C-A2CC-40B2-BDB7-02EA766D7491}" srcOrd="0" destOrd="0" presId="urn:microsoft.com/office/officeart/2018/2/layout/IconLabelList"/>
    <dgm:cxn modelId="{00C6FC0B-6920-4518-9E25-45B0E098F0EC}" type="presParOf" srcId="{C9F9334C-A2CC-40B2-BDB7-02EA766D7491}" destId="{E55FF48A-EC87-4CC1-BB34-526E8A32D3CB}" srcOrd="0" destOrd="0" presId="urn:microsoft.com/office/officeart/2018/2/layout/IconLabelList"/>
    <dgm:cxn modelId="{60BA20A2-FAA5-427E-A383-D2C401C5CEB7}" type="presParOf" srcId="{C9F9334C-A2CC-40B2-BDB7-02EA766D7491}" destId="{9B337A8B-38B6-4C88-80C0-F64C490CF5E2}" srcOrd="1" destOrd="0" presId="urn:microsoft.com/office/officeart/2018/2/layout/IconLabelList"/>
    <dgm:cxn modelId="{3373A93D-043D-4981-8D55-362CB5031556}" type="presParOf" srcId="{C9F9334C-A2CC-40B2-BDB7-02EA766D7491}" destId="{81675D7D-ADB5-45D7-8148-69E21202DC38}" srcOrd="2" destOrd="0" presId="urn:microsoft.com/office/officeart/2018/2/layout/IconLabelList"/>
    <dgm:cxn modelId="{A00F1412-4D10-47DA-9D90-C34CC01CD7A8}" type="presParOf" srcId="{2D5B5C4A-972F-40BE-97C4-DD3CBE414ED7}" destId="{DE30D7FC-4595-44CF-B497-9A987104C3DB}" srcOrd="1" destOrd="0" presId="urn:microsoft.com/office/officeart/2018/2/layout/IconLabelList"/>
    <dgm:cxn modelId="{6C5648D3-3911-46E6-9476-682C45F5EEB3}" type="presParOf" srcId="{2D5B5C4A-972F-40BE-97C4-DD3CBE414ED7}" destId="{569CFB3B-6046-4D1B-B753-9E00355ADA2C}" srcOrd="2" destOrd="0" presId="urn:microsoft.com/office/officeart/2018/2/layout/IconLabelList"/>
    <dgm:cxn modelId="{81AB80F8-6D7F-4516-B159-674E0DE713E3}" type="presParOf" srcId="{569CFB3B-6046-4D1B-B753-9E00355ADA2C}" destId="{B79407A2-0A87-4AD4-821C-40A1D226F5C3}" srcOrd="0" destOrd="0" presId="urn:microsoft.com/office/officeart/2018/2/layout/IconLabelList"/>
    <dgm:cxn modelId="{7F4F3C7A-B62E-4C01-BDDA-240067638F4D}" type="presParOf" srcId="{569CFB3B-6046-4D1B-B753-9E00355ADA2C}" destId="{A9931BEB-BBBD-4389-86F8-5810F826589F}" srcOrd="1" destOrd="0" presId="urn:microsoft.com/office/officeart/2018/2/layout/IconLabelList"/>
    <dgm:cxn modelId="{701EED25-4D8E-4471-B78E-DF72810AC08D}" type="presParOf" srcId="{569CFB3B-6046-4D1B-B753-9E00355ADA2C}" destId="{411EE53B-4635-4AFA-97E1-2CBBD18C42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9F1FF0-B3DA-4655-8716-4A29913196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4C3E00-7FBF-4040-85E2-D0D216015C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effectLst/>
            </a:rPr>
            <a:t>pip install </a:t>
          </a:r>
          <a:r>
            <a:rPr lang="en-US" dirty="0" err="1">
              <a:effectLst/>
            </a:rPr>
            <a:t>googletrans</a:t>
          </a:r>
          <a:r>
            <a:rPr lang="en-US" dirty="0">
              <a:effectLst/>
            </a:rPr>
            <a:t>==4.0.0rc1</a:t>
          </a:r>
          <a:endParaRPr lang="en-US" dirty="0"/>
        </a:p>
      </dgm:t>
    </dgm:pt>
    <dgm:pt modelId="{24C79305-4774-42B8-B41B-29B8A0F65789}" type="parTrans" cxnId="{9247386C-0F0A-4637-80D3-C3705018E9A1}">
      <dgm:prSet/>
      <dgm:spPr/>
      <dgm:t>
        <a:bodyPr/>
        <a:lstStyle/>
        <a:p>
          <a:endParaRPr lang="en-US"/>
        </a:p>
      </dgm:t>
    </dgm:pt>
    <dgm:pt modelId="{E335817B-F179-452F-95AA-F6388E0BE336}" type="sibTrans" cxnId="{9247386C-0F0A-4637-80D3-C3705018E9A1}">
      <dgm:prSet/>
      <dgm:spPr/>
      <dgm:t>
        <a:bodyPr/>
        <a:lstStyle/>
        <a:p>
          <a:endParaRPr lang="en-US"/>
        </a:p>
      </dgm:t>
    </dgm:pt>
    <dgm:pt modelId="{A194328B-13A0-4B45-B389-53494C0451F5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hlinkClick xmlns:r="http://schemas.openxmlformats.org/officeDocument/2006/relationships" r:id="rId1"/>
            </a:rPr>
            <a:t>https://github.com/DorotaMatkowska/NAI-NLP-Project/blob/main/chat.py</a:t>
          </a:r>
          <a:endParaRPr lang="en-US" dirty="0"/>
        </a:p>
      </dgm:t>
    </dgm:pt>
    <dgm:pt modelId="{56273A31-743F-4671-988A-07DEACC53C26}" type="parTrans" cxnId="{47CD6659-F5E6-4FF6-8946-F8AA3100B67F}">
      <dgm:prSet/>
      <dgm:spPr/>
      <dgm:t>
        <a:bodyPr/>
        <a:lstStyle/>
        <a:p>
          <a:endParaRPr lang="en-US"/>
        </a:p>
      </dgm:t>
    </dgm:pt>
    <dgm:pt modelId="{D511CF57-CBEB-4FEA-867B-387BDD02956C}" type="sibTrans" cxnId="{47CD6659-F5E6-4FF6-8946-F8AA3100B67F}">
      <dgm:prSet/>
      <dgm:spPr/>
      <dgm:t>
        <a:bodyPr/>
        <a:lstStyle/>
        <a:p>
          <a:endParaRPr lang="en-US"/>
        </a:p>
      </dgm:t>
    </dgm:pt>
    <dgm:pt modelId="{2D5B5C4A-972F-40BE-97C4-DD3CBE414ED7}" type="pres">
      <dgm:prSet presAssocID="{589F1FF0-B3DA-4655-8716-4A29913196DB}" presName="root" presStyleCnt="0">
        <dgm:presLayoutVars>
          <dgm:dir/>
          <dgm:resizeHandles val="exact"/>
        </dgm:presLayoutVars>
      </dgm:prSet>
      <dgm:spPr/>
    </dgm:pt>
    <dgm:pt modelId="{C9F9334C-A2CC-40B2-BDB7-02EA766D7491}" type="pres">
      <dgm:prSet presAssocID="{044C3E00-7FBF-4040-85E2-D0D216015C8F}" presName="compNode" presStyleCnt="0"/>
      <dgm:spPr/>
    </dgm:pt>
    <dgm:pt modelId="{E55FF48A-EC87-4CC1-BB34-526E8A32D3CB}" type="pres">
      <dgm:prSet presAssocID="{044C3E00-7FBF-4040-85E2-D0D216015C8F}" presName="iconRect" presStyleLbl="node1" presStyleIdx="0" presStyleCnt="2" custLinFactNeighborX="-4428" custLinFactNeighborY="-8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9B337A8B-38B6-4C88-80C0-F64C490CF5E2}" type="pres">
      <dgm:prSet presAssocID="{044C3E00-7FBF-4040-85E2-D0D216015C8F}" presName="spaceRect" presStyleCnt="0"/>
      <dgm:spPr/>
    </dgm:pt>
    <dgm:pt modelId="{81675D7D-ADB5-45D7-8148-69E21202DC38}" type="pres">
      <dgm:prSet presAssocID="{044C3E00-7FBF-4040-85E2-D0D216015C8F}" presName="textRect" presStyleLbl="revTx" presStyleIdx="0" presStyleCnt="2">
        <dgm:presLayoutVars>
          <dgm:chMax val="1"/>
          <dgm:chPref val="1"/>
        </dgm:presLayoutVars>
      </dgm:prSet>
      <dgm:spPr/>
    </dgm:pt>
    <dgm:pt modelId="{DE30D7FC-4595-44CF-B497-9A987104C3DB}" type="pres">
      <dgm:prSet presAssocID="{E335817B-F179-452F-95AA-F6388E0BE336}" presName="sibTrans" presStyleCnt="0"/>
      <dgm:spPr/>
    </dgm:pt>
    <dgm:pt modelId="{569CFB3B-6046-4D1B-B753-9E00355ADA2C}" type="pres">
      <dgm:prSet presAssocID="{A194328B-13A0-4B45-B389-53494C0451F5}" presName="compNode" presStyleCnt="0"/>
      <dgm:spPr/>
    </dgm:pt>
    <dgm:pt modelId="{B79407A2-0A87-4AD4-821C-40A1D226F5C3}" type="pres">
      <dgm:prSet presAssocID="{A194328B-13A0-4B45-B389-53494C0451F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9931BEB-BBBD-4389-86F8-5810F826589F}" type="pres">
      <dgm:prSet presAssocID="{A194328B-13A0-4B45-B389-53494C0451F5}" presName="spaceRect" presStyleCnt="0"/>
      <dgm:spPr/>
    </dgm:pt>
    <dgm:pt modelId="{411EE53B-4635-4AFA-97E1-2CBBD18C4226}" type="pres">
      <dgm:prSet presAssocID="{A194328B-13A0-4B45-B389-53494C0451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BB0635E-FD56-4752-A73E-B76A1B12F547}" type="presOf" srcId="{589F1FF0-B3DA-4655-8716-4A29913196DB}" destId="{2D5B5C4A-972F-40BE-97C4-DD3CBE414ED7}" srcOrd="0" destOrd="0" presId="urn:microsoft.com/office/officeart/2018/2/layout/IconLabelList"/>
    <dgm:cxn modelId="{9247386C-0F0A-4637-80D3-C3705018E9A1}" srcId="{589F1FF0-B3DA-4655-8716-4A29913196DB}" destId="{044C3E00-7FBF-4040-85E2-D0D216015C8F}" srcOrd="0" destOrd="0" parTransId="{24C79305-4774-42B8-B41B-29B8A0F65789}" sibTransId="{E335817B-F179-452F-95AA-F6388E0BE336}"/>
    <dgm:cxn modelId="{47CD6659-F5E6-4FF6-8946-F8AA3100B67F}" srcId="{589F1FF0-B3DA-4655-8716-4A29913196DB}" destId="{A194328B-13A0-4B45-B389-53494C0451F5}" srcOrd="1" destOrd="0" parTransId="{56273A31-743F-4671-988A-07DEACC53C26}" sibTransId="{D511CF57-CBEB-4FEA-867B-387BDD02956C}"/>
    <dgm:cxn modelId="{DB9542DE-AAFB-4EA0-A7EC-A136A75B42AC}" type="presOf" srcId="{044C3E00-7FBF-4040-85E2-D0D216015C8F}" destId="{81675D7D-ADB5-45D7-8148-69E21202DC38}" srcOrd="0" destOrd="0" presId="urn:microsoft.com/office/officeart/2018/2/layout/IconLabelList"/>
    <dgm:cxn modelId="{42918DF8-FC43-4C30-8C68-A19B7829CFDB}" type="presOf" srcId="{A194328B-13A0-4B45-B389-53494C0451F5}" destId="{411EE53B-4635-4AFA-97E1-2CBBD18C4226}" srcOrd="0" destOrd="0" presId="urn:microsoft.com/office/officeart/2018/2/layout/IconLabelList"/>
    <dgm:cxn modelId="{FEEF66CE-149F-4CE8-BBF5-14524581FF30}" type="presParOf" srcId="{2D5B5C4A-972F-40BE-97C4-DD3CBE414ED7}" destId="{C9F9334C-A2CC-40B2-BDB7-02EA766D7491}" srcOrd="0" destOrd="0" presId="urn:microsoft.com/office/officeart/2018/2/layout/IconLabelList"/>
    <dgm:cxn modelId="{00C6FC0B-6920-4518-9E25-45B0E098F0EC}" type="presParOf" srcId="{C9F9334C-A2CC-40B2-BDB7-02EA766D7491}" destId="{E55FF48A-EC87-4CC1-BB34-526E8A32D3CB}" srcOrd="0" destOrd="0" presId="urn:microsoft.com/office/officeart/2018/2/layout/IconLabelList"/>
    <dgm:cxn modelId="{60BA20A2-FAA5-427E-A383-D2C401C5CEB7}" type="presParOf" srcId="{C9F9334C-A2CC-40B2-BDB7-02EA766D7491}" destId="{9B337A8B-38B6-4C88-80C0-F64C490CF5E2}" srcOrd="1" destOrd="0" presId="urn:microsoft.com/office/officeart/2018/2/layout/IconLabelList"/>
    <dgm:cxn modelId="{3373A93D-043D-4981-8D55-362CB5031556}" type="presParOf" srcId="{C9F9334C-A2CC-40B2-BDB7-02EA766D7491}" destId="{81675D7D-ADB5-45D7-8148-69E21202DC38}" srcOrd="2" destOrd="0" presId="urn:microsoft.com/office/officeart/2018/2/layout/IconLabelList"/>
    <dgm:cxn modelId="{A00F1412-4D10-47DA-9D90-C34CC01CD7A8}" type="presParOf" srcId="{2D5B5C4A-972F-40BE-97C4-DD3CBE414ED7}" destId="{DE30D7FC-4595-44CF-B497-9A987104C3DB}" srcOrd="1" destOrd="0" presId="urn:microsoft.com/office/officeart/2018/2/layout/IconLabelList"/>
    <dgm:cxn modelId="{6C5648D3-3911-46E6-9476-682C45F5EEB3}" type="presParOf" srcId="{2D5B5C4A-972F-40BE-97C4-DD3CBE414ED7}" destId="{569CFB3B-6046-4D1B-B753-9E00355ADA2C}" srcOrd="2" destOrd="0" presId="urn:microsoft.com/office/officeart/2018/2/layout/IconLabelList"/>
    <dgm:cxn modelId="{81AB80F8-6D7F-4516-B159-674E0DE713E3}" type="presParOf" srcId="{569CFB3B-6046-4D1B-B753-9E00355ADA2C}" destId="{B79407A2-0A87-4AD4-821C-40A1D226F5C3}" srcOrd="0" destOrd="0" presId="urn:microsoft.com/office/officeart/2018/2/layout/IconLabelList"/>
    <dgm:cxn modelId="{7F4F3C7A-B62E-4C01-BDDA-240067638F4D}" type="presParOf" srcId="{569CFB3B-6046-4D1B-B753-9E00355ADA2C}" destId="{A9931BEB-BBBD-4389-86F8-5810F826589F}" srcOrd="1" destOrd="0" presId="urn:microsoft.com/office/officeart/2018/2/layout/IconLabelList"/>
    <dgm:cxn modelId="{701EED25-4D8E-4471-B78E-DF72810AC08D}" type="presParOf" srcId="{569CFB3B-6046-4D1B-B753-9E00355ADA2C}" destId="{411EE53B-4635-4AFA-97E1-2CBBD18C42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FF48A-EC87-4CC1-BB34-526E8A32D3CB}">
      <dsp:nvSpPr>
        <dsp:cNvPr id="0" name=""/>
        <dsp:cNvSpPr/>
      </dsp:nvSpPr>
      <dsp:spPr>
        <a:xfrm>
          <a:off x="747835" y="619343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75D7D-ADB5-45D7-8148-69E21202DC38}">
      <dsp:nvSpPr>
        <dsp:cNvPr id="0" name=""/>
        <dsp:cNvSpPr/>
      </dsp:nvSpPr>
      <dsp:spPr>
        <a:xfrm>
          <a:off x="27569" y="2251614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Niezbędne</a:t>
          </a:r>
          <a:r>
            <a:rPr lang="en-US" sz="1100" kern="1200" dirty="0"/>
            <a:t> </a:t>
          </a:r>
          <a:r>
            <a:rPr lang="en-US" sz="1100" kern="1200" dirty="0" err="1"/>
            <a:t>było</a:t>
          </a:r>
          <a:r>
            <a:rPr lang="en-US" sz="1100" kern="1200" dirty="0"/>
            <a:t> </a:t>
          </a:r>
          <a:r>
            <a:rPr lang="en-US" sz="1100" kern="1200" dirty="0" err="1"/>
            <a:t>stworzenie</a:t>
          </a:r>
          <a:r>
            <a:rPr lang="en-US" sz="1100" kern="1200" dirty="0"/>
            <a:t> </a:t>
          </a:r>
          <a:r>
            <a:rPr lang="en-US" sz="1100" kern="1200" dirty="0" err="1"/>
            <a:t>pliku</a:t>
          </a:r>
          <a:r>
            <a:rPr lang="en-US" sz="1100" kern="1200" dirty="0"/>
            <a:t> z </a:t>
          </a:r>
          <a:r>
            <a:rPr lang="en-US" sz="1100" kern="1200" dirty="0" err="1"/>
            <a:t>danymi</a:t>
          </a:r>
          <a:r>
            <a:rPr lang="en-US" sz="1100" kern="1200" dirty="0"/>
            <a:t> </a:t>
          </a:r>
          <a:r>
            <a:rPr lang="en-US" sz="1100" kern="1200" dirty="0" err="1"/>
            <a:t>treningowymi</a:t>
          </a:r>
          <a:r>
            <a:rPr lang="en-US" sz="1100" kern="1200" dirty="0"/>
            <a:t> w </a:t>
          </a:r>
          <a:r>
            <a:rPr lang="en-US" sz="1100" kern="1200" dirty="0" err="1"/>
            <a:t>formacie</a:t>
          </a:r>
          <a:r>
            <a:rPr lang="en-US" sz="1100" kern="1200" dirty="0"/>
            <a:t> *.json</a:t>
          </a:r>
        </a:p>
      </dsp:txBody>
      <dsp:txXfrm>
        <a:off x="27569" y="2251614"/>
        <a:ext cx="2823750" cy="720000"/>
      </dsp:txXfrm>
    </dsp:sp>
    <dsp:sp modelId="{B79407A2-0A87-4AD4-821C-40A1D226F5C3}">
      <dsp:nvSpPr>
        <dsp:cNvPr id="0" name=""/>
        <dsp:cNvSpPr/>
      </dsp:nvSpPr>
      <dsp:spPr>
        <a:xfrm>
          <a:off x="4122007" y="629597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EE53B-4635-4AFA-97E1-2CBBD18C4226}">
      <dsp:nvSpPr>
        <dsp:cNvPr id="0" name=""/>
        <dsp:cNvSpPr/>
      </dsp:nvSpPr>
      <dsp:spPr>
        <a:xfrm>
          <a:off x="3345476" y="2251614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5"/>
            </a:rPr>
            <a:t>https://github.com/DorotaMatkowska/NAI-NLP-Project/blob/main/intents.json</a:t>
          </a:r>
          <a:endParaRPr lang="en-US" sz="1100" kern="1200"/>
        </a:p>
      </dsp:txBody>
      <dsp:txXfrm>
        <a:off x="3345476" y="2251614"/>
        <a:ext cx="282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FF48A-EC87-4CC1-BB34-526E8A32D3CB}">
      <dsp:nvSpPr>
        <dsp:cNvPr id="0" name=""/>
        <dsp:cNvSpPr/>
      </dsp:nvSpPr>
      <dsp:spPr>
        <a:xfrm>
          <a:off x="747835" y="619343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75D7D-ADB5-45D7-8148-69E21202DC38}">
      <dsp:nvSpPr>
        <dsp:cNvPr id="0" name=""/>
        <dsp:cNvSpPr/>
      </dsp:nvSpPr>
      <dsp:spPr>
        <a:xfrm>
          <a:off x="27569" y="2251614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 err="1"/>
            <a:t>Użuto</a:t>
          </a:r>
          <a:r>
            <a:rPr lang="pl-PL" sz="1100" kern="1200" dirty="0"/>
            <a:t> modułu NLTK</a:t>
          </a:r>
          <a:endParaRPr lang="en-US" sz="1100" kern="1200" dirty="0"/>
        </a:p>
      </dsp:txBody>
      <dsp:txXfrm>
        <a:off x="27569" y="2251614"/>
        <a:ext cx="2823750" cy="720000"/>
      </dsp:txXfrm>
    </dsp:sp>
    <dsp:sp modelId="{B79407A2-0A87-4AD4-821C-40A1D226F5C3}">
      <dsp:nvSpPr>
        <dsp:cNvPr id="0" name=""/>
        <dsp:cNvSpPr/>
      </dsp:nvSpPr>
      <dsp:spPr>
        <a:xfrm>
          <a:off x="4122007" y="629597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EE53B-4635-4AFA-97E1-2CBBD18C4226}">
      <dsp:nvSpPr>
        <dsp:cNvPr id="0" name=""/>
        <dsp:cNvSpPr/>
      </dsp:nvSpPr>
      <dsp:spPr>
        <a:xfrm>
          <a:off x="3345476" y="2251614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>
              <a:hlinkClick xmlns:r="http://schemas.openxmlformats.org/officeDocument/2006/relationships" r:id="rId5"/>
            </a:rPr>
            <a:t>https://github.com/DorotaMatkowska/NAI-NLP-Project/blob/main/nltk_utils.py</a:t>
          </a:r>
          <a:endParaRPr lang="en-US" sz="1100" kern="1200" dirty="0"/>
        </a:p>
      </dsp:txBody>
      <dsp:txXfrm>
        <a:off x="3345476" y="2251614"/>
        <a:ext cx="282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FF48A-EC87-4CC1-BB34-526E8A32D3CB}">
      <dsp:nvSpPr>
        <dsp:cNvPr id="0" name=""/>
        <dsp:cNvSpPr/>
      </dsp:nvSpPr>
      <dsp:spPr>
        <a:xfrm>
          <a:off x="747835" y="619343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75D7D-ADB5-45D7-8148-69E21202DC38}">
      <dsp:nvSpPr>
        <dsp:cNvPr id="0" name=""/>
        <dsp:cNvSpPr/>
      </dsp:nvSpPr>
      <dsp:spPr>
        <a:xfrm>
          <a:off x="27569" y="2251614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Zaimplementowano sieć neuronową</a:t>
          </a:r>
          <a:endParaRPr lang="en-US" sz="1100" kern="1200" dirty="0"/>
        </a:p>
      </dsp:txBody>
      <dsp:txXfrm>
        <a:off x="27569" y="2251614"/>
        <a:ext cx="2823750" cy="720000"/>
      </dsp:txXfrm>
    </dsp:sp>
    <dsp:sp modelId="{B79407A2-0A87-4AD4-821C-40A1D226F5C3}">
      <dsp:nvSpPr>
        <dsp:cNvPr id="0" name=""/>
        <dsp:cNvSpPr/>
      </dsp:nvSpPr>
      <dsp:spPr>
        <a:xfrm>
          <a:off x="4122007" y="629597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EE53B-4635-4AFA-97E1-2CBBD18C4226}">
      <dsp:nvSpPr>
        <dsp:cNvPr id="0" name=""/>
        <dsp:cNvSpPr/>
      </dsp:nvSpPr>
      <dsp:spPr>
        <a:xfrm>
          <a:off x="3345476" y="2251614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>
              <a:hlinkClick xmlns:r="http://schemas.openxmlformats.org/officeDocument/2006/relationships" r:id="rId5"/>
            </a:rPr>
            <a:t>https://github.com/DorotaMatkowska/NAI-NLP-Project/blob/main/model.py</a:t>
          </a:r>
          <a:endParaRPr lang="en-US" sz="1100" kern="1200" dirty="0"/>
        </a:p>
      </dsp:txBody>
      <dsp:txXfrm>
        <a:off x="3345476" y="2251614"/>
        <a:ext cx="282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FF48A-EC87-4CC1-BB34-526E8A32D3CB}">
      <dsp:nvSpPr>
        <dsp:cNvPr id="0" name=""/>
        <dsp:cNvSpPr/>
      </dsp:nvSpPr>
      <dsp:spPr>
        <a:xfrm>
          <a:off x="508109" y="653381"/>
          <a:ext cx="880875" cy="880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75D7D-ADB5-45D7-8148-69E21202DC38}">
      <dsp:nvSpPr>
        <dsp:cNvPr id="0" name=""/>
        <dsp:cNvSpPr/>
      </dsp:nvSpPr>
      <dsp:spPr>
        <a:xfrm>
          <a:off x="8801" y="1831912"/>
          <a:ext cx="19575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Zaimplementowano sieć system uczenia</a:t>
          </a:r>
          <a:endParaRPr lang="en-US" sz="1100" kern="1200" dirty="0"/>
        </a:p>
      </dsp:txBody>
      <dsp:txXfrm>
        <a:off x="8801" y="1831912"/>
        <a:ext cx="1957500" cy="765000"/>
      </dsp:txXfrm>
    </dsp:sp>
    <dsp:sp modelId="{B79407A2-0A87-4AD4-821C-40A1D226F5C3}">
      <dsp:nvSpPr>
        <dsp:cNvPr id="0" name=""/>
        <dsp:cNvSpPr/>
      </dsp:nvSpPr>
      <dsp:spPr>
        <a:xfrm>
          <a:off x="2847176" y="660489"/>
          <a:ext cx="880875" cy="880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EE53B-4635-4AFA-97E1-2CBBD18C4226}">
      <dsp:nvSpPr>
        <dsp:cNvPr id="0" name=""/>
        <dsp:cNvSpPr/>
      </dsp:nvSpPr>
      <dsp:spPr>
        <a:xfrm>
          <a:off x="2308864" y="1831912"/>
          <a:ext cx="19575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>
              <a:hlinkClick xmlns:r="http://schemas.openxmlformats.org/officeDocument/2006/relationships" r:id="rId5"/>
            </a:rPr>
            <a:t>https://github.com/DorotaMatkowska/NAI-NLP-Project/blob/main/train.py</a:t>
          </a:r>
          <a:endParaRPr lang="pl-PL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308864" y="1831912"/>
        <a:ext cx="1957500" cy="765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FF48A-EC87-4CC1-BB34-526E8A32D3CB}">
      <dsp:nvSpPr>
        <dsp:cNvPr id="0" name=""/>
        <dsp:cNvSpPr/>
      </dsp:nvSpPr>
      <dsp:spPr>
        <a:xfrm>
          <a:off x="611385" y="616453"/>
          <a:ext cx="987187" cy="98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75D7D-ADB5-45D7-8148-69E21202DC38}">
      <dsp:nvSpPr>
        <dsp:cNvPr id="0" name=""/>
        <dsp:cNvSpPr/>
      </dsp:nvSpPr>
      <dsp:spPr>
        <a:xfrm>
          <a:off x="51816" y="191298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Wczytano wytrenowany model i dokonano predykcji</a:t>
          </a:r>
          <a:endParaRPr lang="en-US" sz="1100" kern="1200" dirty="0"/>
        </a:p>
      </dsp:txBody>
      <dsp:txXfrm>
        <a:off x="51816" y="1912981"/>
        <a:ext cx="2193750" cy="720000"/>
      </dsp:txXfrm>
    </dsp:sp>
    <dsp:sp modelId="{B79407A2-0A87-4AD4-821C-40A1D226F5C3}">
      <dsp:nvSpPr>
        <dsp:cNvPr id="0" name=""/>
        <dsp:cNvSpPr/>
      </dsp:nvSpPr>
      <dsp:spPr>
        <a:xfrm>
          <a:off x="3232754" y="624420"/>
          <a:ext cx="987187" cy="98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EE53B-4635-4AFA-97E1-2CBBD18C4226}">
      <dsp:nvSpPr>
        <dsp:cNvPr id="0" name=""/>
        <dsp:cNvSpPr/>
      </dsp:nvSpPr>
      <dsp:spPr>
        <a:xfrm>
          <a:off x="2629473" y="191298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>
              <a:hlinkClick xmlns:r="http://schemas.openxmlformats.org/officeDocument/2006/relationships" r:id="rId5"/>
            </a:rPr>
            <a:t>https://github.com/DorotaMatkowska/NAI-NLP-Project/blob/main/chat.py</a:t>
          </a:r>
          <a:endParaRPr lang="en-US" sz="1100" kern="1200" dirty="0"/>
        </a:p>
      </dsp:txBody>
      <dsp:txXfrm>
        <a:off x="2629473" y="1912981"/>
        <a:ext cx="21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FF48A-EC87-4CC1-BB34-526E8A32D3CB}">
      <dsp:nvSpPr>
        <dsp:cNvPr id="0" name=""/>
        <dsp:cNvSpPr/>
      </dsp:nvSpPr>
      <dsp:spPr>
        <a:xfrm>
          <a:off x="611385" y="616453"/>
          <a:ext cx="987187" cy="98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75D7D-ADB5-45D7-8148-69E21202DC38}">
      <dsp:nvSpPr>
        <dsp:cNvPr id="0" name=""/>
        <dsp:cNvSpPr/>
      </dsp:nvSpPr>
      <dsp:spPr>
        <a:xfrm>
          <a:off x="51816" y="191298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</a:rPr>
            <a:t>pip install </a:t>
          </a:r>
          <a:r>
            <a:rPr lang="en-US" sz="1100" kern="1200" dirty="0" err="1">
              <a:effectLst/>
            </a:rPr>
            <a:t>googletrans</a:t>
          </a:r>
          <a:r>
            <a:rPr lang="en-US" sz="1100" kern="1200" dirty="0">
              <a:effectLst/>
            </a:rPr>
            <a:t>==4.0.0rc1</a:t>
          </a:r>
          <a:endParaRPr lang="en-US" sz="1100" kern="1200" dirty="0"/>
        </a:p>
      </dsp:txBody>
      <dsp:txXfrm>
        <a:off x="51816" y="1912981"/>
        <a:ext cx="2193750" cy="720000"/>
      </dsp:txXfrm>
    </dsp:sp>
    <dsp:sp modelId="{B79407A2-0A87-4AD4-821C-40A1D226F5C3}">
      <dsp:nvSpPr>
        <dsp:cNvPr id="0" name=""/>
        <dsp:cNvSpPr/>
      </dsp:nvSpPr>
      <dsp:spPr>
        <a:xfrm>
          <a:off x="3232754" y="624420"/>
          <a:ext cx="987187" cy="98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EE53B-4635-4AFA-97E1-2CBBD18C4226}">
      <dsp:nvSpPr>
        <dsp:cNvPr id="0" name=""/>
        <dsp:cNvSpPr/>
      </dsp:nvSpPr>
      <dsp:spPr>
        <a:xfrm>
          <a:off x="2629473" y="191298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>
              <a:hlinkClick xmlns:r="http://schemas.openxmlformats.org/officeDocument/2006/relationships" r:id="rId5"/>
            </a:rPr>
            <a:t>https://github.com/DorotaMatkowska/NAI-NLP-Project/blob/main/chat.py</a:t>
          </a:r>
          <a:endParaRPr lang="en-US" sz="1100" kern="1200" dirty="0"/>
        </a:p>
      </dsp:txBody>
      <dsp:txXfrm>
        <a:off x="2629473" y="1912981"/>
        <a:ext cx="21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42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47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2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61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0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5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28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8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0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1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85" r:id="rId6"/>
    <p:sldLayoutId id="2147484181" r:id="rId7"/>
    <p:sldLayoutId id="2147484182" r:id="rId8"/>
    <p:sldLayoutId id="2147484183" r:id="rId9"/>
    <p:sldLayoutId id="2147484184" r:id="rId10"/>
    <p:sldLayoutId id="21474841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DorotaMatkowska/NAI-NLP-Proje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9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4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5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7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8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9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1" name="Rectangle 27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3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4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5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6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05670A5-F660-4C82-B10D-79893A870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2474" y="1451955"/>
            <a:ext cx="6400999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cap="none" dirty="0"/>
              <a:t>NLP: </a:t>
            </a:r>
            <a:br>
              <a:rPr lang="en-US" sz="5400" cap="none" dirty="0"/>
            </a:br>
            <a:r>
              <a:rPr lang="en-US" sz="5400" cap="none" dirty="0">
                <a:effectLst/>
              </a:rPr>
              <a:t>Very smart bilingual chatbot</a:t>
            </a:r>
            <a:endParaRPr lang="en-US" sz="5400" cap="none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3014576-879E-4FFA-9991-B91B15B64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475" y="2743237"/>
            <a:ext cx="6400999" cy="36012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 spc="50" dirty="0" err="1">
                <a:effectLst/>
              </a:rPr>
              <a:t>Autorzy</a:t>
            </a:r>
            <a:r>
              <a:rPr lang="en-US" sz="1400" b="1" spc="50" dirty="0">
                <a:effectLst/>
              </a:rPr>
              <a:t>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spc="50" dirty="0">
                <a:effectLst/>
              </a:rPr>
              <a:t>Filip </a:t>
            </a:r>
            <a:r>
              <a:rPr lang="en-US" sz="1400" spc="50" dirty="0" err="1">
                <a:effectLst/>
              </a:rPr>
              <a:t>Bianga</a:t>
            </a:r>
            <a:r>
              <a:rPr lang="en-US" sz="1400" spc="50" dirty="0">
                <a:effectLst/>
              </a:rPr>
              <a:t> (s19329)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spc="50" dirty="0">
                <a:effectLst/>
              </a:rPr>
              <a:t>Dorota Matkowska (s19637)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spc="50" dirty="0">
                <a:effectLst/>
              </a:rPr>
              <a:t>Daniel </a:t>
            </a:r>
            <a:r>
              <a:rPr lang="en-US" sz="1400" spc="50" dirty="0" err="1">
                <a:effectLst/>
              </a:rPr>
              <a:t>Matkowski</a:t>
            </a:r>
            <a:r>
              <a:rPr lang="en-US" sz="1400" spc="50" dirty="0">
                <a:effectLst/>
              </a:rPr>
              <a:t> (s18117)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spc="50" dirty="0">
                <a:effectLst/>
              </a:rPr>
              <a:t>Adam </a:t>
            </a:r>
            <a:r>
              <a:rPr lang="en-US" sz="1400" spc="50" dirty="0" err="1">
                <a:effectLst/>
              </a:rPr>
              <a:t>Tomporowski</a:t>
            </a:r>
            <a:r>
              <a:rPr lang="en-US" sz="1400" spc="50" dirty="0">
                <a:effectLst/>
              </a:rPr>
              <a:t> (s16740)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spc="50" dirty="0"/>
          </a:p>
        </p:txBody>
      </p:sp>
      <p:pic>
        <p:nvPicPr>
          <p:cNvPr id="380" name="Picture 3" descr="CPU with binary numbers and blueprint">
            <a:extLst>
              <a:ext uri="{FF2B5EF4-FFF2-40B4-BE49-F238E27FC236}">
                <a16:creationId xmlns:a16="http://schemas.microsoft.com/office/drawing/2014/main" id="{D1CDA1A9-B039-4FF4-864E-98B1D2EB0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69" r="28431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21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A43D875-A902-4E92-84B3-DA0DD4E6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180" y="770890"/>
            <a:ext cx="6795560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Omówienie</a:t>
            </a:r>
            <a:r>
              <a:rPr lang="en-US" sz="2800" dirty="0"/>
              <a:t> </a:t>
            </a:r>
            <a:r>
              <a:rPr lang="en-US" sz="2800" dirty="0" err="1"/>
              <a:t>kodu</a:t>
            </a:r>
            <a:r>
              <a:rPr lang="en-US" sz="2800" dirty="0"/>
              <a:t>: nltk_utils.py</a:t>
            </a:r>
            <a:br>
              <a:rPr lang="en-US" sz="2800" dirty="0">
                <a:effectLst/>
              </a:rPr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C91A030F-4590-420D-AB7D-A45EAE389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3" r="3" b="778"/>
          <a:stretch/>
        </p:blipFill>
        <p:spPr>
          <a:xfrm>
            <a:off x="1022" y="10"/>
            <a:ext cx="4170223" cy="3428989"/>
          </a:xfrm>
          <a:prstGeom prst="rect">
            <a:avLst/>
          </a:prstGeom>
        </p:spPr>
      </p:pic>
      <p:pic>
        <p:nvPicPr>
          <p:cNvPr id="7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6080D7EE-0CED-45D5-A2CB-9D1F4350A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453"/>
          <a:stretch/>
        </p:blipFill>
        <p:spPr>
          <a:xfrm>
            <a:off x="1022" y="3429001"/>
            <a:ext cx="4170223" cy="3429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36798F-FAB1-724D-8B51-AA8BC0FE7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757" y="3428999"/>
            <a:ext cx="4173576" cy="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3180" y="6087110"/>
            <a:ext cx="688798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pole tekstowe 4">
            <a:extLst>
              <a:ext uri="{FF2B5EF4-FFF2-40B4-BE49-F238E27FC236}">
                <a16:creationId xmlns:a16="http://schemas.microsoft.com/office/drawing/2014/main" id="{130FFE19-5171-4524-93BF-8BE8BE1EC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057467"/>
              </p:ext>
            </p:extLst>
          </p:nvPr>
        </p:nvGraphicFramePr>
        <p:xfrm>
          <a:off x="5224243" y="2174310"/>
          <a:ext cx="6196796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475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FDADB87-3118-4F10-92AF-70DC8FA9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Omówienie</a:t>
            </a:r>
            <a:r>
              <a:rPr lang="en-US" sz="2800" dirty="0"/>
              <a:t> </a:t>
            </a:r>
            <a:r>
              <a:rPr lang="en-US" sz="2800" dirty="0" err="1"/>
              <a:t>kodu</a:t>
            </a:r>
            <a:r>
              <a:rPr lang="en-US" sz="2800" dirty="0"/>
              <a:t>: model.py</a:t>
            </a:r>
            <a:br>
              <a:rPr lang="en-US" sz="2800" dirty="0">
                <a:effectLst/>
              </a:rPr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895925C-5101-43BB-8CF2-8D6341910BCE}"/>
              </a:ext>
            </a:extLst>
          </p:cNvPr>
          <p:cNvSpPr txBox="1"/>
          <p:nvPr/>
        </p:nvSpPr>
        <p:spPr>
          <a:xfrm>
            <a:off x="5224243" y="2160016"/>
            <a:ext cx="6400999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67A97CE-2923-443D-8497-4ACC6E2A1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7" r="38072" b="-1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pole tekstowe 4">
            <a:extLst>
              <a:ext uri="{FF2B5EF4-FFF2-40B4-BE49-F238E27FC236}">
                <a16:creationId xmlns:a16="http://schemas.microsoft.com/office/drawing/2014/main" id="{CA8136F7-2736-469D-8869-0E2D7FE03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050879"/>
              </p:ext>
            </p:extLst>
          </p:nvPr>
        </p:nvGraphicFramePr>
        <p:xfrm>
          <a:off x="5224243" y="2174310"/>
          <a:ext cx="6196796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096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6C321DA-1EDE-3E4B-8B73-6477B2C6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C13524B-3A91-1E40-840D-09EDE65E0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3B804C-EF61-0141-A6AB-D81EDA5A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AB80ED1-EE7D-3843-9750-C6C8C5F8E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BCD1EDB-B320-594D-86D1-7A73424B2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6B97414-A09F-8647-823F-295A0FEF5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A92AD33-EF27-124E-AF6E-9BA5401EC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24B8C792-BD2C-6D48-93EE-D615EF38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EF5D26E-59DC-44F7-BD2B-A0C602D6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48" y="768334"/>
            <a:ext cx="4025901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Omówienie</a:t>
            </a:r>
            <a:r>
              <a:rPr lang="en-US" sz="2800" dirty="0"/>
              <a:t> </a:t>
            </a:r>
            <a:r>
              <a:rPr lang="en-US" sz="2800" dirty="0" err="1"/>
              <a:t>kodu</a:t>
            </a:r>
            <a:r>
              <a:rPr lang="en-US" sz="2800" dirty="0"/>
              <a:t>: train.py</a:t>
            </a:r>
            <a:br>
              <a:rPr lang="en-US" sz="2800" dirty="0">
                <a:effectLst/>
              </a:rPr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28A4164-16F9-42B2-AAE0-93579AB43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08" b="-1"/>
          <a:stretch/>
        </p:blipFill>
        <p:spPr>
          <a:xfrm>
            <a:off x="1" y="1"/>
            <a:ext cx="6914058" cy="6857999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6649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pole tekstowe 4">
            <a:extLst>
              <a:ext uri="{FF2B5EF4-FFF2-40B4-BE49-F238E27FC236}">
                <a16:creationId xmlns:a16="http://schemas.microsoft.com/office/drawing/2014/main" id="{8327D087-2AE2-4955-8EB5-CB7746AA6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128368"/>
              </p:ext>
            </p:extLst>
          </p:nvPr>
        </p:nvGraphicFramePr>
        <p:xfrm>
          <a:off x="7054363" y="2652785"/>
          <a:ext cx="4275166" cy="3257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248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EBDB1D-17AA-8140-B216-35CBA8C9E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98E3FFBE-BCB2-4744-8CA3-BC11F11AD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BBD5B432-1551-644A-B937-54EFF420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BDCFB512-5A0E-0143-B5B7-6A965E100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50">
              <a:extLst>
                <a:ext uri="{FF2B5EF4-FFF2-40B4-BE49-F238E27FC236}">
                  <a16:creationId xmlns:a16="http://schemas.microsoft.com/office/drawing/2014/main" id="{EEDAA716-EDDF-5941-A55E-C12C893A3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DB333908-055A-477C-9E46-43899A54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280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Omówienie</a:t>
            </a:r>
            <a:r>
              <a:rPr lang="en-US" sz="2800" dirty="0"/>
              <a:t> </a:t>
            </a:r>
            <a:r>
              <a:rPr lang="en-US" sz="2800" dirty="0" err="1"/>
              <a:t>kodu</a:t>
            </a:r>
            <a:r>
              <a:rPr lang="en-US" sz="2800" dirty="0"/>
              <a:t>: </a:t>
            </a:r>
            <a:r>
              <a:rPr lang="pl-PL" sz="2800" dirty="0"/>
              <a:t>chat.py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867459B-A593-468A-8080-D313557B9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25" b="-2"/>
          <a:stretch/>
        </p:blipFill>
        <p:spPr>
          <a:xfrm>
            <a:off x="20" y="1"/>
            <a:ext cx="6927143" cy="685799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93279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pole tekstowe 4">
            <a:extLst>
              <a:ext uri="{FF2B5EF4-FFF2-40B4-BE49-F238E27FC236}">
                <a16:creationId xmlns:a16="http://schemas.microsoft.com/office/drawing/2014/main" id="{6DE86E9A-D8FD-40C5-89B9-9BEA5AE68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55645"/>
              </p:ext>
            </p:extLst>
          </p:nvPr>
        </p:nvGraphicFramePr>
        <p:xfrm>
          <a:off x="7054363" y="2652785"/>
          <a:ext cx="4875040" cy="3257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7416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0EBDB1D-17AA-8140-B216-35CBA8C9E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98E3FFBE-BCB2-4744-8CA3-BC11F11AD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BBD5B432-1551-644A-B937-54EFF420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BDCFB512-5A0E-0143-B5B7-6A965E100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50">
              <a:extLst>
                <a:ext uri="{FF2B5EF4-FFF2-40B4-BE49-F238E27FC236}">
                  <a16:creationId xmlns:a16="http://schemas.microsoft.com/office/drawing/2014/main" id="{EEDAA716-EDDF-5941-A55E-C12C893A3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456A405-5CDC-48B9-98C3-F48493F7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280" y="770890"/>
            <a:ext cx="4133560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Omówienie kodu: użycie API translatora Google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D611C51-D460-4F6E-BF2E-19680B4EE376}"/>
              </a:ext>
            </a:extLst>
          </p:cNvPr>
          <p:cNvSpPr txBox="1"/>
          <p:nvPr/>
        </p:nvSpPr>
        <p:spPr>
          <a:xfrm>
            <a:off x="7493280" y="2160016"/>
            <a:ext cx="4133560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1049C204-E62F-402E-958C-297D55BE5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912" b="2"/>
          <a:stretch/>
        </p:blipFill>
        <p:spPr>
          <a:xfrm>
            <a:off x="20" y="1"/>
            <a:ext cx="6927143" cy="6857999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93279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pole tekstowe 4">
            <a:extLst>
              <a:ext uri="{FF2B5EF4-FFF2-40B4-BE49-F238E27FC236}">
                <a16:creationId xmlns:a16="http://schemas.microsoft.com/office/drawing/2014/main" id="{D7B5752A-4454-43DB-ABDA-F5DD6DCB5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309836"/>
              </p:ext>
            </p:extLst>
          </p:nvPr>
        </p:nvGraphicFramePr>
        <p:xfrm>
          <a:off x="7054363" y="2652785"/>
          <a:ext cx="4875040" cy="3257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5721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8222959-48F7-4D96-A8A5-4C91F147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r>
              <a:rPr lang="pl-PL" dirty="0"/>
              <a:t>Podsumowanie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F65C57-7D8A-456B-92A6-FD5C96AC6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2160016"/>
            <a:ext cx="6400999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Chat bot został napisany w języku </a:t>
            </a:r>
            <a:r>
              <a:rPr lang="pl-PL" dirty="0" err="1"/>
              <a:t>Python</a:t>
            </a:r>
            <a:r>
              <a:rPr lang="pl-PL" dirty="0"/>
              <a:t> z wykorzystaniem NLTK  oraz </a:t>
            </a:r>
            <a:r>
              <a:rPr lang="pl-PL" dirty="0" err="1"/>
              <a:t>Pytorch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Projekt pogłębił wiedzę współtwórców o to zagadnienie AI. 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To była niesamowita przygoda!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Picture 4" descr="Skrypt komputerowy na ekranie">
            <a:extLst>
              <a:ext uri="{FF2B5EF4-FFF2-40B4-BE49-F238E27FC236}">
                <a16:creationId xmlns:a16="http://schemas.microsoft.com/office/drawing/2014/main" id="{004161BE-C38D-4BBD-A7E1-7DE690E25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2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2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C7B6BC-B625-254B-8489-2BBE42C4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E7643131-9751-394B-9DE4-EE9876275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3C7C7AE9-43E0-A248-A068-7B65FA36E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4B622446-2EE4-FB43-9E11-21ACAA33C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45047DD0-68DA-CA43-A471-927D27D9C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1F243F93-23CD-4460-94E8-00A4AE3D1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" r="2334" b="1"/>
          <a:stretch/>
        </p:blipFill>
        <p:spPr>
          <a:xfrm>
            <a:off x="651489" y="681645"/>
            <a:ext cx="10885620" cy="54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A5E740C-F97A-423A-80B1-A2A5E369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pl-PL" dirty="0"/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835066-BF0A-4A9D-BB90-303FB4BE9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8761" cy="360121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Czym jest NLP?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Milestone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1 – podsumowanie</a:t>
            </a:r>
          </a:p>
          <a:p>
            <a:pPr marL="457200" indent="-457200">
              <a:buAutoNum type="arabicPeriod"/>
            </a:pPr>
            <a:r>
              <a:rPr lang="pl-PL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Milestone</a:t>
            </a:r>
            <a:r>
              <a:rPr lang="pl-PL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 – założenia projektu</a:t>
            </a:r>
          </a:p>
          <a:p>
            <a:pPr marL="457200" indent="-457200">
              <a:buAutoNum type="arabicPeriod"/>
            </a:pP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Przedstawienie działania czat bota</a:t>
            </a:r>
          </a:p>
          <a:p>
            <a:pPr marL="457200" indent="-457200">
              <a:buAutoNum type="arabicPeriod"/>
            </a:pP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Omówienie kodu</a:t>
            </a:r>
          </a:p>
          <a:p>
            <a:pPr marL="457200" indent="-457200">
              <a:buAutoNum type="arabicPeriod"/>
            </a:pP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Podsumowanie projektu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BEF7CB-BB00-3345-8542-8F0FAFE1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E633967-4EB4-9A43-9984-7E0C7DCE8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80BB32CE-B79D-9449-AEBB-EC9F56A9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E8EC8C-9217-6E47-ACFA-7B2148F1B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8BEA612E-5CC4-DA4D-8A68-059864439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59DC8CDB-7B92-E848-AA26-43105184E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876EC8B8-C9EB-A84A-858B-ADF81A5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078C5DEE-08C1-D546-BF9B-933B8419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949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67A6F5-F47F-BD4C-9336-30E0A60EB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29613" y="0"/>
            <a:ext cx="1901686" cy="4677439"/>
            <a:chOff x="10290315" y="0"/>
            <a:chExt cx="1901686" cy="4677439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DA710708-67E0-194C-9A96-FD528D207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2B6DA887-E216-1245-8F6F-B21233D9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2AE2F0EF-0001-F243-85DC-2B8812AB4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1491B174-1F11-D548-A885-7F98AF742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3DBEC61B-08B9-4D9F-A528-68F0AEAA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195187" cy="1268984"/>
          </a:xfrm>
        </p:spPr>
        <p:txBody>
          <a:bodyPr>
            <a:normAutofit/>
          </a:bodyPr>
          <a:lstStyle/>
          <a:p>
            <a:r>
              <a:rPr lang="pl-PL" dirty="0"/>
              <a:t>NLP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9E89C5-66F2-4221-BB19-A8D314388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6195187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0" i="0" dirty="0">
                <a:effectLst/>
                <a:latin typeface="-apple-system"/>
              </a:rPr>
              <a:t>NLP jest dziedziną informatyki, lingwistyki matematycznej, uczenia maszynowego i sztucznej inteligencji. </a:t>
            </a:r>
          </a:p>
          <a:p>
            <a:pPr marL="0" indent="0">
              <a:buNone/>
            </a:pPr>
            <a:r>
              <a:rPr lang="pl-PL" sz="1800" b="0" i="0" dirty="0">
                <a:effectLst/>
                <a:latin typeface="-apple-system"/>
              </a:rPr>
              <a:t>NLP pomaga chat botom analizować ludzki język i generować tekst.</a:t>
            </a:r>
            <a:endParaRPr lang="pl-PL" sz="18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ane programistyczne na monitorze komputera">
            <a:extLst>
              <a:ext uri="{FF2B5EF4-FFF2-40B4-BE49-F238E27FC236}">
                <a16:creationId xmlns:a16="http://schemas.microsoft.com/office/drawing/2014/main" id="{AABECF6C-42AF-4274-B2AA-BD36ED85C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5" r="20093" b="-2"/>
          <a:stretch/>
        </p:blipFill>
        <p:spPr>
          <a:xfrm>
            <a:off x="7534655" y="1"/>
            <a:ext cx="46573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3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651C116-8A40-44CA-87BB-B23D1D18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r>
              <a:rPr lang="pl-PL" b="1" i="0" err="1">
                <a:effectLst/>
                <a:latin typeface="-apple-system"/>
              </a:rPr>
              <a:t>Milestone</a:t>
            </a:r>
            <a:r>
              <a:rPr lang="pl-PL" b="1" i="0">
                <a:effectLst/>
                <a:latin typeface="-apple-system"/>
              </a:rPr>
              <a:t> 01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F568A9-126D-4D4D-B268-B7309D6B3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2262886"/>
            <a:ext cx="5987851" cy="3601212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</a:rPr>
              <a:t>Założenie repozytorium: </a:t>
            </a:r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https://github.com/DorotaMatkowska/NAI-NLP-Project</a:t>
            </a:r>
            <a:endParaRPr lang="pl-P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</a:rPr>
              <a:t>Planowanie zadań</a:t>
            </a:r>
          </a:p>
          <a:p>
            <a:pPr marL="342900" indent="-342900">
              <a:buAutoNum type="arabicPeriod"/>
            </a:pPr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</a:rPr>
              <a:t>Przygotowanie listy hobby</a:t>
            </a:r>
          </a:p>
          <a:p>
            <a:pPr marL="342900" indent="-342900">
              <a:buAutoNum type="arabicPeriod"/>
            </a:pPr>
            <a:r>
              <a:rPr lang="pl-P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</a:rPr>
              <a:t>: 20 źródeł</a:t>
            </a:r>
          </a:p>
          <a:p>
            <a:pPr marL="342900" indent="-342900">
              <a:buAutoNum type="arabicPeriod"/>
            </a:pPr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</a:rPr>
              <a:t>Podsumowanie analizy źródeł</a:t>
            </a:r>
          </a:p>
          <a:p>
            <a:pPr marL="0" indent="0">
              <a:buNone/>
            </a:pPr>
            <a:endParaRPr lang="pl-P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8242DD90-7DBE-49AC-8CEA-C21E23F8B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6" r="31242" b="-2"/>
          <a:stretch/>
        </p:blipFill>
        <p:spPr>
          <a:xfrm>
            <a:off x="5506791" y="685971"/>
            <a:ext cx="6273249" cy="54860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500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3D23D11-87F3-44DB-AFEE-8C1EC02A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b="1" i="0" dirty="0" err="1">
                <a:effectLst/>
                <a:latin typeface="-apple-system"/>
              </a:rPr>
              <a:t>Milestone</a:t>
            </a:r>
            <a:r>
              <a:rPr lang="pl-PL" b="1" i="0" dirty="0">
                <a:effectLst/>
                <a:latin typeface="-apple-system"/>
              </a:rPr>
              <a:t> 02: założenia projektu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F10684-B13C-4022-8C61-E891BA6C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Zaimplementowanie czat bota, który komunikuje się z użytkownikiem w języku naturalnym.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Komunikacja z użytkownikiem po polsku jak i angielsku.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Możliwość rozmowy o hobby członków zespołu.</a:t>
            </a:r>
          </a:p>
          <a:p>
            <a:pPr marL="0" indent="0">
              <a:lnSpc>
                <a:spcPct val="90000"/>
              </a:lnSpc>
              <a:buNone/>
            </a:pPr>
            <a:endParaRPr lang="pl-P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pl-P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AE5F5F5F-1F4C-40F6-8A42-38B11ADA3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02"/>
          <a:stretch/>
        </p:blipFill>
        <p:spPr>
          <a:xfrm>
            <a:off x="5263860" y="681645"/>
            <a:ext cx="6273249" cy="5486057"/>
          </a:xfrm>
          <a:prstGeom prst="rect">
            <a:avLst/>
          </a:prstGeom>
        </p:spPr>
      </p:pic>
      <p:grpSp>
        <p:nvGrpSpPr>
          <p:cNvPr id="22" name="Group 13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4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5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1938C07-671F-4F02-A962-76C1292D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Uruchomienie chatbota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Obraz 4" descr="Obraz zawierający tekst, sprzęt elektroniczny, wewnątrz, komputer&#10;&#10;Opis wygenerowany automatycznie">
            <a:extLst>
              <a:ext uri="{FF2B5EF4-FFF2-40B4-BE49-F238E27FC236}">
                <a16:creationId xmlns:a16="http://schemas.microsoft.com/office/drawing/2014/main" id="{DC1787FD-B1E0-4D22-8C41-061B033E6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5" y="1547872"/>
            <a:ext cx="9093914" cy="4333923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49D501A-4ACE-4BBD-BAAF-233BDA77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Działanie w języku angielskim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Obraz 4" descr="Obraz zawierający tekst, sprzęt elektroniczny, monitor, komputer&#10;&#10;Opis wygenerowany automatycznie">
            <a:extLst>
              <a:ext uri="{FF2B5EF4-FFF2-40B4-BE49-F238E27FC236}">
                <a16:creationId xmlns:a16="http://schemas.microsoft.com/office/drawing/2014/main" id="{E042A35D-89AD-4FFD-B0AE-76C673111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05" y="1405443"/>
            <a:ext cx="8997355" cy="428790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25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DF3600F-194D-4E3C-9755-1D0CA88E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Działanie w języku polskim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Obraz 3" descr="Obraz zawierający tekst, monitor, sprzęt elektroniczny, wewnątrz&#10;&#10;Opis wygenerowany automatycznie">
            <a:extLst>
              <a:ext uri="{FF2B5EF4-FFF2-40B4-BE49-F238E27FC236}">
                <a16:creationId xmlns:a16="http://schemas.microsoft.com/office/drawing/2014/main" id="{56F0B4B0-5A4F-4965-B87F-7B2983BD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1371939"/>
            <a:ext cx="9692640" cy="4509431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C4ADDC09-EEA3-4851-A33B-115234BF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Omówienie kodu: </a:t>
            </a:r>
            <a:r>
              <a:rPr lang="en-US" sz="2800">
                <a:effectLst/>
              </a:rPr>
              <a:t>intents.json</a:t>
            </a:r>
            <a:br>
              <a:rPr lang="en-US" sz="2800">
                <a:effectLst/>
              </a:rPr>
            </a:br>
            <a:br>
              <a:rPr lang="en-US" sz="2800"/>
            </a:br>
            <a:endParaRPr lang="en-US" sz="2800"/>
          </a:p>
        </p:txBody>
      </p:sp>
      <p:pic>
        <p:nvPicPr>
          <p:cNvPr id="7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E844168F-1B0B-4BB6-952E-47E6F1A3C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26" b="-1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pole tekstowe 4">
            <a:extLst>
              <a:ext uri="{FF2B5EF4-FFF2-40B4-BE49-F238E27FC236}">
                <a16:creationId xmlns:a16="http://schemas.microsoft.com/office/drawing/2014/main" id="{6C85146A-A8C6-4888-BD95-452121C5D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194862"/>
              </p:ext>
            </p:extLst>
          </p:nvPr>
        </p:nvGraphicFramePr>
        <p:xfrm>
          <a:off x="5224243" y="2174310"/>
          <a:ext cx="6196796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5644374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365</Words>
  <Application>Microsoft Office PowerPoint</Application>
  <PresentationFormat>Panoramiczny</PresentationFormat>
  <Paragraphs>53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Neue Haas Grotesk Text Pro</vt:lpstr>
      <vt:lpstr>PunchcardVTI</vt:lpstr>
      <vt:lpstr>NLP:  Very smart bilingual chatbot</vt:lpstr>
      <vt:lpstr>Agenda</vt:lpstr>
      <vt:lpstr>NLP</vt:lpstr>
      <vt:lpstr>Milestone 01</vt:lpstr>
      <vt:lpstr>Milestone 02: założenia projektu</vt:lpstr>
      <vt:lpstr>Uruchomienie chatbota</vt:lpstr>
      <vt:lpstr>Działanie w języku angielskim</vt:lpstr>
      <vt:lpstr>Działanie w języku polskim</vt:lpstr>
      <vt:lpstr>Omówienie kodu: intents.json  </vt:lpstr>
      <vt:lpstr>Omówienie kodu: nltk_utils.py  </vt:lpstr>
      <vt:lpstr>Omówienie kodu: model.py  </vt:lpstr>
      <vt:lpstr>Omówienie kodu: train.py  </vt:lpstr>
      <vt:lpstr>Omówienie kodu: chat.py</vt:lpstr>
      <vt:lpstr>Omówienie kodu: użycie API translatora Google</vt:lpstr>
      <vt:lpstr>Podsumowanie projektu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NLP: Very smart bilingual chatbot</dc:title>
  <dc:creator>Dorota Matkowska</dc:creator>
  <cp:lastModifiedBy>Dorota Matkowska</cp:lastModifiedBy>
  <cp:revision>28</cp:revision>
  <dcterms:created xsi:type="dcterms:W3CDTF">2022-01-12T19:07:32Z</dcterms:created>
  <dcterms:modified xsi:type="dcterms:W3CDTF">2022-01-14T17:55:11Z</dcterms:modified>
</cp:coreProperties>
</file>